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97" r:id="rId8"/>
    <p:sldId id="264" r:id="rId9"/>
    <p:sldId id="265" r:id="rId10"/>
    <p:sldId id="263" r:id="rId11"/>
    <p:sldId id="266" r:id="rId12"/>
    <p:sldId id="267" r:id="rId13"/>
    <p:sldId id="273" r:id="rId14"/>
    <p:sldId id="274" r:id="rId15"/>
    <p:sldId id="275" r:id="rId16"/>
    <p:sldId id="276" r:id="rId17"/>
    <p:sldId id="298" r:id="rId18"/>
    <p:sldId id="269" r:id="rId19"/>
    <p:sldId id="270" r:id="rId20"/>
    <p:sldId id="271" r:id="rId21"/>
    <p:sldId id="272" r:id="rId22"/>
    <p:sldId id="261" r:id="rId23"/>
    <p:sldId id="262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9" r:id="rId32"/>
    <p:sldId id="290" r:id="rId33"/>
    <p:sldId id="284" r:id="rId34"/>
    <p:sldId id="285" r:id="rId35"/>
    <p:sldId id="286" r:id="rId36"/>
    <p:sldId id="287" r:id="rId37"/>
    <p:sldId id="304" r:id="rId38"/>
    <p:sldId id="288" r:id="rId39"/>
    <p:sldId id="291" r:id="rId40"/>
    <p:sldId id="292" r:id="rId41"/>
    <p:sldId id="293" r:id="rId42"/>
    <p:sldId id="294" r:id="rId43"/>
    <p:sldId id="295" r:id="rId44"/>
    <p:sldId id="296" r:id="rId45"/>
    <p:sldId id="299" r:id="rId46"/>
    <p:sldId id="300" r:id="rId47"/>
    <p:sldId id="301" r:id="rId48"/>
    <p:sldId id="302" r:id="rId49"/>
    <p:sldId id="303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03F838-7194-C648-0861-61AE79161659}" v="8" dt="2022-11-29T10:00:22.931"/>
    <p1510:client id="{BC480BB3-52BF-4D22-8306-42DBF818FA42}" v="3380" dt="2022-11-27T13:41:28.805"/>
    <p1510:client id="{ED850D75-8E4C-04AF-908B-988BFB19F062}" v="2" dt="2022-12-03T21:25:36.176"/>
    <p1510:client id="{F044384E-6CF9-5F86-8C9D-5CF304CD04B8}" v="115" dt="2022-11-27T18:08:02.0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gospodnetic.daria@gmail.com" TargetMode="External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hyperlink" Target="http://gimnazija-vnazora-zd.skole.hr/matura/Vremenik" TargetMode="External"/><Relationship Id="rId1" Type="http://schemas.openxmlformats.org/officeDocument/2006/relationships/hyperlink" Target="http://www.ncvvo.hr/" TargetMode="External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hyperlink" Target="http://www.postani-student.hr/" TargetMode="External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hyperlink" Target="mailto:info.centar@ncvvo.hr" TargetMode="External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j.hr/" TargetMode="External"/><Relationship Id="rId2" Type="http://schemas.openxmlformats.org/officeDocument/2006/relationships/hyperlink" Target="http://www.ncvvo.hr/" TargetMode="External"/><Relationship Id="rId1" Type="http://schemas.openxmlformats.org/officeDocument/2006/relationships/hyperlink" Target="http://www.postani-student.hr/" TargetMode="External"/><Relationship Id="rId4" Type="http://schemas.openxmlformats.org/officeDocument/2006/relationships/hyperlink" Target="http://gimnazija-vnazora-zd.skole.hr/" TargetMode="Externa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hyperlink" Target="http://www.ncvvo.hr/" TargetMode="Externa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ncvvo.hr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gospodnetic.daria@gmail.com" TargetMode="External"/></Relationships>
</file>

<file path=ppt/diagrams/_rels/drawing13.xml.rels><?xml version="1.0" encoding="UTF-8" standalone="yes"?>
<Relationships xmlns="http://schemas.openxmlformats.org/package/2006/relationships"><Relationship Id="rId2" Type="http://schemas.openxmlformats.org/officeDocument/2006/relationships/hyperlink" Target="http://gimnazija-vnazora-zd.skole.hr/matura/Vremenik" TargetMode="External"/><Relationship Id="rId1" Type="http://schemas.openxmlformats.org/officeDocument/2006/relationships/hyperlink" Target="http://www.ncvvo.hr/" TargetMode="External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hyperlink" Target="http://www.postani-student.hr/" TargetMode="External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hyperlink" Target="mailto:info.centar@ncvvo.hr" TargetMode="External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j.hr/" TargetMode="External"/><Relationship Id="rId2" Type="http://schemas.openxmlformats.org/officeDocument/2006/relationships/hyperlink" Target="http://www.ncvvo.hr/" TargetMode="External"/><Relationship Id="rId1" Type="http://schemas.openxmlformats.org/officeDocument/2006/relationships/hyperlink" Target="http://www.postani-student.hr/" TargetMode="External"/><Relationship Id="rId4" Type="http://schemas.openxmlformats.org/officeDocument/2006/relationships/hyperlink" Target="http://gimnazija-vnazora-zd.skole.hr/" TargetMode="External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hyperlink" Target="http://www.ncvvo.hr/" TargetMode="External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ncvvo.hr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F7E1F0-FEBD-4A38-A933-477EC61B888C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B6E0667-06BA-4CB4-BB9F-32A549C5F4BC}">
      <dgm:prSet/>
      <dgm:spPr/>
      <dgm:t>
        <a:bodyPr/>
        <a:lstStyle/>
        <a:p>
          <a:r>
            <a:rPr lang="en-US" dirty="0"/>
            <a:t>Daria </a:t>
          </a:r>
          <a:r>
            <a:rPr lang="en-US" dirty="0" err="1"/>
            <a:t>Gospodnetić</a:t>
          </a:r>
          <a:r>
            <a:rPr lang="en-US" dirty="0"/>
            <a:t>, prof.</a:t>
          </a:r>
        </a:p>
      </dgm:t>
    </dgm:pt>
    <dgm:pt modelId="{241B90CF-4C87-4A14-A032-12D36FF91052}" type="parTrans" cxnId="{AD53AC77-160D-4547-AD77-4B28D1433D84}">
      <dgm:prSet/>
      <dgm:spPr/>
      <dgm:t>
        <a:bodyPr/>
        <a:lstStyle/>
        <a:p>
          <a:endParaRPr lang="en-US"/>
        </a:p>
      </dgm:t>
    </dgm:pt>
    <dgm:pt modelId="{3360A283-3CD3-4AFB-9189-8F51EC98E2E9}" type="sibTrans" cxnId="{AD53AC77-160D-4547-AD77-4B28D1433D84}">
      <dgm:prSet/>
      <dgm:spPr/>
      <dgm:t>
        <a:bodyPr/>
        <a:lstStyle/>
        <a:p>
          <a:endParaRPr lang="en-US"/>
        </a:p>
      </dgm:t>
    </dgm:pt>
    <dgm:pt modelId="{19BD9638-A21B-48F3-B700-C0F2013D9808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gospodnetic.daria@gmail.com</a:t>
          </a:r>
          <a:endParaRPr lang="en-US" dirty="0"/>
        </a:p>
      </dgm:t>
    </dgm:pt>
    <dgm:pt modelId="{3A945DDA-F39C-4227-AC83-7BF798FF8928}" type="parTrans" cxnId="{2EE35B8A-7A4D-439E-A291-A5D36B935C79}">
      <dgm:prSet/>
      <dgm:spPr/>
      <dgm:t>
        <a:bodyPr/>
        <a:lstStyle/>
        <a:p>
          <a:endParaRPr lang="en-US"/>
        </a:p>
      </dgm:t>
    </dgm:pt>
    <dgm:pt modelId="{E7FBA9A4-7B2D-4AAF-B3AF-F03075523B5A}" type="sibTrans" cxnId="{2EE35B8A-7A4D-439E-A291-A5D36B935C79}">
      <dgm:prSet/>
      <dgm:spPr/>
      <dgm:t>
        <a:bodyPr/>
        <a:lstStyle/>
        <a:p>
          <a:endParaRPr lang="en-US"/>
        </a:p>
      </dgm:t>
    </dgm:pt>
    <dgm:pt modelId="{A0C22A7A-D1A9-40E4-B442-087F030E47AD}">
      <dgm:prSet/>
      <dgm:spPr/>
      <dgm:t>
        <a:bodyPr/>
        <a:lstStyle/>
        <a:p>
          <a:r>
            <a:rPr lang="en-US" dirty="0"/>
            <a:t>WhatsApp </a:t>
          </a:r>
          <a:r>
            <a:rPr lang="en-US" dirty="0" err="1"/>
            <a:t>grupa</a:t>
          </a:r>
          <a:r>
            <a:rPr lang="en-US" dirty="0"/>
            <a:t> s </a:t>
          </a:r>
          <a:r>
            <a:rPr lang="en-US" dirty="0" err="1"/>
            <a:t>maturantima</a:t>
          </a:r>
        </a:p>
      </dgm:t>
    </dgm:pt>
    <dgm:pt modelId="{24C62B2A-8807-44EC-B7EC-59C480CE8981}" type="parTrans" cxnId="{D356CB4B-FEA5-4B79-8B59-836A7BB8539F}">
      <dgm:prSet/>
      <dgm:spPr/>
      <dgm:t>
        <a:bodyPr/>
        <a:lstStyle/>
        <a:p>
          <a:endParaRPr lang="en-US"/>
        </a:p>
      </dgm:t>
    </dgm:pt>
    <dgm:pt modelId="{36C1A35A-0F47-4AE8-B53D-3B6542BB2117}" type="sibTrans" cxnId="{D356CB4B-FEA5-4B79-8B59-836A7BB8539F}">
      <dgm:prSet/>
      <dgm:spPr/>
      <dgm:t>
        <a:bodyPr/>
        <a:lstStyle/>
        <a:p>
          <a:endParaRPr lang="en-US"/>
        </a:p>
      </dgm:t>
    </dgm:pt>
    <dgm:pt modelId="{2081504A-70F1-40A5-B155-F46A96D0555B}">
      <dgm:prSet phldr="0"/>
      <dgm:spPr/>
      <dgm:t>
        <a:bodyPr/>
        <a:lstStyle/>
        <a:p>
          <a:r>
            <a:rPr lang="en-US" dirty="0">
              <a:latin typeface="Calibri Light" panose="020F0302020204030204"/>
            </a:rPr>
            <a:t>0923065808</a:t>
          </a:r>
        </a:p>
      </dgm:t>
    </dgm:pt>
    <dgm:pt modelId="{CB8CDC92-0BC9-417E-B599-8193A86CC5D7}" type="parTrans" cxnId="{843B4AEA-A5CB-4B45-9630-28B8755F6561}">
      <dgm:prSet/>
      <dgm:spPr/>
    </dgm:pt>
    <dgm:pt modelId="{3751602F-9416-4312-85C8-C35CC33948AB}" type="sibTrans" cxnId="{843B4AEA-A5CB-4B45-9630-28B8755F6561}">
      <dgm:prSet/>
      <dgm:spPr/>
    </dgm:pt>
    <dgm:pt modelId="{AA7975DC-06BD-4C84-890A-C37ECA1EC0F7}" type="pres">
      <dgm:prSet presAssocID="{8EF7E1F0-FEBD-4A38-A933-477EC61B888C}" presName="vert0" presStyleCnt="0">
        <dgm:presLayoutVars>
          <dgm:dir/>
          <dgm:animOne val="branch"/>
          <dgm:animLvl val="lvl"/>
        </dgm:presLayoutVars>
      </dgm:prSet>
      <dgm:spPr/>
    </dgm:pt>
    <dgm:pt modelId="{BAC368E6-5126-4133-8DB0-8E1473AA659F}" type="pres">
      <dgm:prSet presAssocID="{CB6E0667-06BA-4CB4-BB9F-32A549C5F4BC}" presName="thickLine" presStyleLbl="alignNode1" presStyleIdx="0" presStyleCnt="4"/>
      <dgm:spPr/>
    </dgm:pt>
    <dgm:pt modelId="{E7E90AEF-C36B-4244-9837-03BE44D6D45D}" type="pres">
      <dgm:prSet presAssocID="{CB6E0667-06BA-4CB4-BB9F-32A549C5F4BC}" presName="horz1" presStyleCnt="0"/>
      <dgm:spPr/>
    </dgm:pt>
    <dgm:pt modelId="{C0024316-7AD4-40A0-8EF7-0D5B0617BE9F}" type="pres">
      <dgm:prSet presAssocID="{CB6E0667-06BA-4CB4-BB9F-32A549C5F4BC}" presName="tx1" presStyleLbl="revTx" presStyleIdx="0" presStyleCnt="4"/>
      <dgm:spPr/>
    </dgm:pt>
    <dgm:pt modelId="{C74A5F51-61BC-463D-B4D5-A77088E0AB2C}" type="pres">
      <dgm:prSet presAssocID="{CB6E0667-06BA-4CB4-BB9F-32A549C5F4BC}" presName="vert1" presStyleCnt="0"/>
      <dgm:spPr/>
    </dgm:pt>
    <dgm:pt modelId="{EEDECC4A-F1ED-4210-BA24-1A66F1BBFEA3}" type="pres">
      <dgm:prSet presAssocID="{2081504A-70F1-40A5-B155-F46A96D0555B}" presName="thickLine" presStyleLbl="alignNode1" presStyleIdx="1" presStyleCnt="4"/>
      <dgm:spPr/>
    </dgm:pt>
    <dgm:pt modelId="{9724E968-3CF0-43C3-B7B7-D77994CDAD17}" type="pres">
      <dgm:prSet presAssocID="{2081504A-70F1-40A5-B155-F46A96D0555B}" presName="horz1" presStyleCnt="0"/>
      <dgm:spPr/>
    </dgm:pt>
    <dgm:pt modelId="{D4DF3272-C6B7-445C-BCB0-E0B54B5B6809}" type="pres">
      <dgm:prSet presAssocID="{2081504A-70F1-40A5-B155-F46A96D0555B}" presName="tx1" presStyleLbl="revTx" presStyleIdx="1" presStyleCnt="4"/>
      <dgm:spPr/>
    </dgm:pt>
    <dgm:pt modelId="{59F2FA7E-F804-4B45-8856-DBBF86FB41DE}" type="pres">
      <dgm:prSet presAssocID="{2081504A-70F1-40A5-B155-F46A96D0555B}" presName="vert1" presStyleCnt="0"/>
      <dgm:spPr/>
    </dgm:pt>
    <dgm:pt modelId="{356B8B64-44EF-4F48-B34F-7C36BE426D06}" type="pres">
      <dgm:prSet presAssocID="{19BD9638-A21B-48F3-B700-C0F2013D9808}" presName="thickLine" presStyleLbl="alignNode1" presStyleIdx="2" presStyleCnt="4"/>
      <dgm:spPr/>
    </dgm:pt>
    <dgm:pt modelId="{A4688226-7E38-45FD-83DE-47D1BAE5602A}" type="pres">
      <dgm:prSet presAssocID="{19BD9638-A21B-48F3-B700-C0F2013D9808}" presName="horz1" presStyleCnt="0"/>
      <dgm:spPr/>
    </dgm:pt>
    <dgm:pt modelId="{3B26815E-B7E1-4E33-BE50-1F399A624F78}" type="pres">
      <dgm:prSet presAssocID="{19BD9638-A21B-48F3-B700-C0F2013D9808}" presName="tx1" presStyleLbl="revTx" presStyleIdx="2" presStyleCnt="4"/>
      <dgm:spPr/>
    </dgm:pt>
    <dgm:pt modelId="{CB3240A7-9CB4-41E2-BAF3-C2E6EFD29EA4}" type="pres">
      <dgm:prSet presAssocID="{19BD9638-A21B-48F3-B700-C0F2013D9808}" presName="vert1" presStyleCnt="0"/>
      <dgm:spPr/>
    </dgm:pt>
    <dgm:pt modelId="{32F6BBAB-71AF-4A9F-B49F-B030232C4993}" type="pres">
      <dgm:prSet presAssocID="{A0C22A7A-D1A9-40E4-B442-087F030E47AD}" presName="thickLine" presStyleLbl="alignNode1" presStyleIdx="3" presStyleCnt="4"/>
      <dgm:spPr/>
    </dgm:pt>
    <dgm:pt modelId="{D96CF524-4C1E-4375-B0E2-8858E6E403BF}" type="pres">
      <dgm:prSet presAssocID="{A0C22A7A-D1A9-40E4-B442-087F030E47AD}" presName="horz1" presStyleCnt="0"/>
      <dgm:spPr/>
    </dgm:pt>
    <dgm:pt modelId="{435C49AD-EE0B-4E86-B447-5CC0F405FD94}" type="pres">
      <dgm:prSet presAssocID="{A0C22A7A-D1A9-40E4-B442-087F030E47AD}" presName="tx1" presStyleLbl="revTx" presStyleIdx="3" presStyleCnt="4"/>
      <dgm:spPr/>
    </dgm:pt>
    <dgm:pt modelId="{7B6F8FDE-D1D3-4A12-950D-68C998C0C6EA}" type="pres">
      <dgm:prSet presAssocID="{A0C22A7A-D1A9-40E4-B442-087F030E47AD}" presName="vert1" presStyleCnt="0"/>
      <dgm:spPr/>
    </dgm:pt>
  </dgm:ptLst>
  <dgm:cxnLst>
    <dgm:cxn modelId="{DE54385D-C802-4EF8-A358-41A497FEE1D5}" type="presOf" srcId="{A0C22A7A-D1A9-40E4-B442-087F030E47AD}" destId="{435C49AD-EE0B-4E86-B447-5CC0F405FD94}" srcOrd="0" destOrd="0" presId="urn:microsoft.com/office/officeart/2008/layout/LinedList"/>
    <dgm:cxn modelId="{D356CB4B-FEA5-4B79-8B59-836A7BB8539F}" srcId="{8EF7E1F0-FEBD-4A38-A933-477EC61B888C}" destId="{A0C22A7A-D1A9-40E4-B442-087F030E47AD}" srcOrd="3" destOrd="0" parTransId="{24C62B2A-8807-44EC-B7EC-59C480CE8981}" sibTransId="{36C1A35A-0F47-4AE8-B53D-3B6542BB2117}"/>
    <dgm:cxn modelId="{AD53AC77-160D-4547-AD77-4B28D1433D84}" srcId="{8EF7E1F0-FEBD-4A38-A933-477EC61B888C}" destId="{CB6E0667-06BA-4CB4-BB9F-32A549C5F4BC}" srcOrd="0" destOrd="0" parTransId="{241B90CF-4C87-4A14-A032-12D36FF91052}" sibTransId="{3360A283-3CD3-4AFB-9189-8F51EC98E2E9}"/>
    <dgm:cxn modelId="{2EE35B8A-7A4D-439E-A291-A5D36B935C79}" srcId="{8EF7E1F0-FEBD-4A38-A933-477EC61B888C}" destId="{19BD9638-A21B-48F3-B700-C0F2013D9808}" srcOrd="2" destOrd="0" parTransId="{3A945DDA-F39C-4227-AC83-7BF798FF8928}" sibTransId="{E7FBA9A4-7B2D-4AAF-B3AF-F03075523B5A}"/>
    <dgm:cxn modelId="{258C9F9E-791B-4B9D-BE32-D4385BCAC4F3}" type="presOf" srcId="{CB6E0667-06BA-4CB4-BB9F-32A549C5F4BC}" destId="{C0024316-7AD4-40A0-8EF7-0D5B0617BE9F}" srcOrd="0" destOrd="0" presId="urn:microsoft.com/office/officeart/2008/layout/LinedList"/>
    <dgm:cxn modelId="{718975B5-282D-41F4-97A0-C42F994CEF2D}" type="presOf" srcId="{2081504A-70F1-40A5-B155-F46A96D0555B}" destId="{D4DF3272-C6B7-445C-BCB0-E0B54B5B6809}" srcOrd="0" destOrd="0" presId="urn:microsoft.com/office/officeart/2008/layout/LinedList"/>
    <dgm:cxn modelId="{7224DDC5-6E6B-4F03-9998-53D4FB8477D7}" type="presOf" srcId="{19BD9638-A21B-48F3-B700-C0F2013D9808}" destId="{3B26815E-B7E1-4E33-BE50-1F399A624F78}" srcOrd="0" destOrd="0" presId="urn:microsoft.com/office/officeart/2008/layout/LinedList"/>
    <dgm:cxn modelId="{B1E8B3E4-1237-48E4-A821-3171029CF0A1}" type="presOf" srcId="{8EF7E1F0-FEBD-4A38-A933-477EC61B888C}" destId="{AA7975DC-06BD-4C84-890A-C37ECA1EC0F7}" srcOrd="0" destOrd="0" presId="urn:microsoft.com/office/officeart/2008/layout/LinedList"/>
    <dgm:cxn modelId="{843B4AEA-A5CB-4B45-9630-28B8755F6561}" srcId="{8EF7E1F0-FEBD-4A38-A933-477EC61B888C}" destId="{2081504A-70F1-40A5-B155-F46A96D0555B}" srcOrd="1" destOrd="0" parTransId="{CB8CDC92-0BC9-417E-B599-8193A86CC5D7}" sibTransId="{3751602F-9416-4312-85C8-C35CC33948AB}"/>
    <dgm:cxn modelId="{4987BD43-02B8-4359-B95E-B1D921D549BC}" type="presParOf" srcId="{AA7975DC-06BD-4C84-890A-C37ECA1EC0F7}" destId="{BAC368E6-5126-4133-8DB0-8E1473AA659F}" srcOrd="0" destOrd="0" presId="urn:microsoft.com/office/officeart/2008/layout/LinedList"/>
    <dgm:cxn modelId="{05BFDD59-8F7F-483F-849A-43E5DE59FAF3}" type="presParOf" srcId="{AA7975DC-06BD-4C84-890A-C37ECA1EC0F7}" destId="{E7E90AEF-C36B-4244-9837-03BE44D6D45D}" srcOrd="1" destOrd="0" presId="urn:microsoft.com/office/officeart/2008/layout/LinedList"/>
    <dgm:cxn modelId="{668CD8FA-A14B-468C-92BD-3366CE40FFAE}" type="presParOf" srcId="{E7E90AEF-C36B-4244-9837-03BE44D6D45D}" destId="{C0024316-7AD4-40A0-8EF7-0D5B0617BE9F}" srcOrd="0" destOrd="0" presId="urn:microsoft.com/office/officeart/2008/layout/LinedList"/>
    <dgm:cxn modelId="{5A3C384C-14ED-41B9-9BB4-A0E38D8C034E}" type="presParOf" srcId="{E7E90AEF-C36B-4244-9837-03BE44D6D45D}" destId="{C74A5F51-61BC-463D-B4D5-A77088E0AB2C}" srcOrd="1" destOrd="0" presId="urn:microsoft.com/office/officeart/2008/layout/LinedList"/>
    <dgm:cxn modelId="{20087100-48AF-46C5-977F-134876C13135}" type="presParOf" srcId="{AA7975DC-06BD-4C84-890A-C37ECA1EC0F7}" destId="{EEDECC4A-F1ED-4210-BA24-1A66F1BBFEA3}" srcOrd="2" destOrd="0" presId="urn:microsoft.com/office/officeart/2008/layout/LinedList"/>
    <dgm:cxn modelId="{6E77E86E-E1FE-4EAC-88E6-A6FC73B3CEA7}" type="presParOf" srcId="{AA7975DC-06BD-4C84-890A-C37ECA1EC0F7}" destId="{9724E968-3CF0-43C3-B7B7-D77994CDAD17}" srcOrd="3" destOrd="0" presId="urn:microsoft.com/office/officeart/2008/layout/LinedList"/>
    <dgm:cxn modelId="{369D0C03-3E87-48A5-85ED-942CECC6F2A4}" type="presParOf" srcId="{9724E968-3CF0-43C3-B7B7-D77994CDAD17}" destId="{D4DF3272-C6B7-445C-BCB0-E0B54B5B6809}" srcOrd="0" destOrd="0" presId="urn:microsoft.com/office/officeart/2008/layout/LinedList"/>
    <dgm:cxn modelId="{804E556D-7F4A-4226-A7FC-CB462C8358EE}" type="presParOf" srcId="{9724E968-3CF0-43C3-B7B7-D77994CDAD17}" destId="{59F2FA7E-F804-4B45-8856-DBBF86FB41DE}" srcOrd="1" destOrd="0" presId="urn:microsoft.com/office/officeart/2008/layout/LinedList"/>
    <dgm:cxn modelId="{D29EB595-4FB0-43D8-BA2B-0F902EA4D59A}" type="presParOf" srcId="{AA7975DC-06BD-4C84-890A-C37ECA1EC0F7}" destId="{356B8B64-44EF-4F48-B34F-7C36BE426D06}" srcOrd="4" destOrd="0" presId="urn:microsoft.com/office/officeart/2008/layout/LinedList"/>
    <dgm:cxn modelId="{D0D05E73-FFC7-496A-9B3F-6BEF2D3C3165}" type="presParOf" srcId="{AA7975DC-06BD-4C84-890A-C37ECA1EC0F7}" destId="{A4688226-7E38-45FD-83DE-47D1BAE5602A}" srcOrd="5" destOrd="0" presId="urn:microsoft.com/office/officeart/2008/layout/LinedList"/>
    <dgm:cxn modelId="{4BADA56B-13BB-4B81-8A53-4C430B9AF6F1}" type="presParOf" srcId="{A4688226-7E38-45FD-83DE-47D1BAE5602A}" destId="{3B26815E-B7E1-4E33-BE50-1F399A624F78}" srcOrd="0" destOrd="0" presId="urn:microsoft.com/office/officeart/2008/layout/LinedList"/>
    <dgm:cxn modelId="{977F63A9-1F8B-4C91-A01A-DA0F49BF9EE2}" type="presParOf" srcId="{A4688226-7E38-45FD-83DE-47D1BAE5602A}" destId="{CB3240A7-9CB4-41E2-BAF3-C2E6EFD29EA4}" srcOrd="1" destOrd="0" presId="urn:microsoft.com/office/officeart/2008/layout/LinedList"/>
    <dgm:cxn modelId="{3E9721AF-60E5-45E3-A2B7-F0481C32CEA5}" type="presParOf" srcId="{AA7975DC-06BD-4C84-890A-C37ECA1EC0F7}" destId="{32F6BBAB-71AF-4A9F-B49F-B030232C4993}" srcOrd="6" destOrd="0" presId="urn:microsoft.com/office/officeart/2008/layout/LinedList"/>
    <dgm:cxn modelId="{10D23384-89FA-4217-BA12-18E01DD7A5A8}" type="presParOf" srcId="{AA7975DC-06BD-4C84-890A-C37ECA1EC0F7}" destId="{D96CF524-4C1E-4375-B0E2-8858E6E403BF}" srcOrd="7" destOrd="0" presId="urn:microsoft.com/office/officeart/2008/layout/LinedList"/>
    <dgm:cxn modelId="{961024CA-7E74-486C-A3E0-67507339FB20}" type="presParOf" srcId="{D96CF524-4C1E-4375-B0E2-8858E6E403BF}" destId="{435C49AD-EE0B-4E86-B447-5CC0F405FD94}" srcOrd="0" destOrd="0" presId="urn:microsoft.com/office/officeart/2008/layout/LinedList"/>
    <dgm:cxn modelId="{47AAD091-3143-43BF-9940-E5DD0696B6AF}" type="presParOf" srcId="{D96CF524-4C1E-4375-B0E2-8858E6E403BF}" destId="{7B6F8FDE-D1D3-4A12-950D-68C998C0C6E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AC92824-566F-44D5-8741-DEA88F75EAB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AB0F696-5596-4E74-B251-58FE88F162F1}">
      <dgm:prSet/>
      <dgm:spPr/>
      <dgm:t>
        <a:bodyPr/>
        <a:lstStyle/>
        <a:p>
          <a:r>
            <a:rPr lang="en-US" dirty="0"/>
            <a:t>Za </a:t>
          </a:r>
          <a:r>
            <a:rPr lang="en-US" dirty="0" err="1"/>
            <a:t>sve</a:t>
          </a:r>
          <a:r>
            <a:rPr lang="en-US" dirty="0"/>
            <a:t> </a:t>
          </a:r>
          <a:r>
            <a:rPr lang="en-US" dirty="0" err="1"/>
            <a:t>su</a:t>
          </a:r>
          <a:r>
            <a:rPr lang="en-US" dirty="0"/>
            <a:t> </a:t>
          </a:r>
          <a:r>
            <a:rPr lang="en-US" dirty="0" err="1"/>
            <a:t>učenike</a:t>
          </a:r>
          <a:r>
            <a:rPr lang="en-US" dirty="0"/>
            <a:t> </a:t>
          </a:r>
          <a:r>
            <a:rPr lang="en-US" dirty="0" err="1"/>
            <a:t>ispiti</a:t>
          </a:r>
          <a:r>
            <a:rPr lang="en-US" dirty="0"/>
            <a:t> </a:t>
          </a:r>
          <a:r>
            <a:rPr lang="en-US" dirty="0" err="1"/>
            <a:t>državne</a:t>
          </a:r>
          <a:r>
            <a:rPr lang="en-US" dirty="0"/>
            <a:t> mature </a:t>
          </a:r>
          <a:r>
            <a:rPr lang="en-US" dirty="0" err="1"/>
            <a:t>iz</a:t>
          </a:r>
          <a:r>
            <a:rPr lang="en-US" dirty="0"/>
            <a:t> </a:t>
          </a:r>
          <a:r>
            <a:rPr lang="en-US" dirty="0" err="1"/>
            <a:t>određenoga</a:t>
          </a:r>
          <a:r>
            <a:rPr lang="en-US" dirty="0"/>
            <a:t> </a:t>
          </a:r>
          <a:r>
            <a:rPr lang="en-US" dirty="0" err="1"/>
            <a:t>nastavnog</a:t>
          </a:r>
          <a:r>
            <a:rPr lang="en-US" dirty="0"/>
            <a:t> </a:t>
          </a:r>
          <a:r>
            <a:rPr lang="en-US" dirty="0" err="1"/>
            <a:t>predmeta</a:t>
          </a:r>
          <a:r>
            <a:rPr lang="en-US" dirty="0"/>
            <a:t> </a:t>
          </a:r>
          <a:r>
            <a:rPr lang="en-US" dirty="0" err="1"/>
            <a:t>sadržajno</a:t>
          </a:r>
          <a:r>
            <a:rPr lang="en-US" dirty="0"/>
            <a:t> </a:t>
          </a:r>
          <a:r>
            <a:rPr lang="en-US" dirty="0" err="1"/>
            <a:t>isti</a:t>
          </a:r>
          <a:r>
            <a:rPr lang="en-US" dirty="0"/>
            <a:t>.</a:t>
          </a:r>
        </a:p>
      </dgm:t>
    </dgm:pt>
    <dgm:pt modelId="{037E811E-EBDE-42E5-8942-B255169F6A9A}" type="parTrans" cxnId="{03D1020C-FD99-42BB-8956-6A6DB26983D5}">
      <dgm:prSet/>
      <dgm:spPr/>
      <dgm:t>
        <a:bodyPr/>
        <a:lstStyle/>
        <a:p>
          <a:endParaRPr lang="en-US"/>
        </a:p>
      </dgm:t>
    </dgm:pt>
    <dgm:pt modelId="{E65251F2-B4BC-43D1-8C79-454307F861BB}" type="sibTrans" cxnId="{03D1020C-FD99-42BB-8956-6A6DB26983D5}">
      <dgm:prSet/>
      <dgm:spPr/>
      <dgm:t>
        <a:bodyPr/>
        <a:lstStyle/>
        <a:p>
          <a:endParaRPr lang="en-US"/>
        </a:p>
      </dgm:t>
    </dgm:pt>
    <dgm:pt modelId="{367D8CEF-BCE3-4AD1-ABBD-4E3B26278939}">
      <dgm:prSet/>
      <dgm:spPr/>
      <dgm:t>
        <a:bodyPr/>
        <a:lstStyle/>
        <a:p>
          <a:r>
            <a:rPr lang="en-US" dirty="0"/>
            <a:t>No, </a:t>
          </a:r>
          <a:r>
            <a:rPr lang="en-US" dirty="0" err="1">
              <a:latin typeface="Calibri Light" panose="020F0302020204030204"/>
            </a:rPr>
            <a:t>učenici</a:t>
          </a:r>
          <a:r>
            <a:rPr lang="en-US" dirty="0"/>
            <a:t> s </a:t>
          </a:r>
          <a:r>
            <a:rPr lang="en-US" dirty="0" err="1"/>
            <a:t>teškoćama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učenici</a:t>
          </a:r>
          <a:r>
            <a:rPr lang="en-US" dirty="0"/>
            <a:t> </a:t>
          </a:r>
          <a:r>
            <a:rPr lang="en-US" dirty="0" err="1"/>
            <a:t>kod</a:t>
          </a:r>
          <a:r>
            <a:rPr lang="en-US" dirty="0"/>
            <a:t> </a:t>
          </a:r>
          <a:r>
            <a:rPr lang="en-US" dirty="0" err="1"/>
            <a:t>kojih</a:t>
          </a:r>
          <a:r>
            <a:rPr lang="en-US" dirty="0"/>
            <a:t> je, do </a:t>
          </a:r>
          <a:r>
            <a:rPr lang="en-US" dirty="0" err="1"/>
            <a:t>promjena</a:t>
          </a:r>
          <a:r>
            <a:rPr lang="en-US" dirty="0"/>
            <a:t> u </a:t>
          </a:r>
          <a:r>
            <a:rPr lang="en-US" dirty="0" err="1"/>
            <a:t>zdravstvenome</a:t>
          </a:r>
          <a:r>
            <a:rPr lang="en-US" dirty="0"/>
            <a:t> </a:t>
          </a:r>
          <a:r>
            <a:rPr lang="en-US" dirty="0" err="1"/>
            <a:t>stanju</a:t>
          </a:r>
          <a:r>
            <a:rPr lang="en-US" dirty="0"/>
            <a:t>, </a:t>
          </a:r>
          <a:r>
            <a:rPr lang="en-US" dirty="0" err="1"/>
            <a:t>koje</a:t>
          </a:r>
          <a:r>
            <a:rPr lang="en-US" dirty="0"/>
            <a:t> </a:t>
          </a:r>
          <a:r>
            <a:rPr lang="en-US" dirty="0" err="1"/>
            <a:t>uvjetuju</a:t>
          </a:r>
          <a:r>
            <a:rPr lang="en-US" dirty="0"/>
            <a:t> </a:t>
          </a:r>
          <a:r>
            <a:rPr lang="en-US" dirty="0" err="1"/>
            <a:t>prilagodbe</a:t>
          </a:r>
          <a:r>
            <a:rPr lang="en-US" dirty="0"/>
            <a:t> u </a:t>
          </a:r>
          <a:r>
            <a:rPr lang="en-US" dirty="0" err="1"/>
            <a:t>polaganju</a:t>
          </a:r>
          <a:r>
            <a:rPr lang="en-US" dirty="0"/>
            <a:t> </a:t>
          </a:r>
          <a:r>
            <a:rPr lang="en-US" dirty="0" err="1"/>
            <a:t>ispita</a:t>
          </a:r>
          <a:r>
            <a:rPr lang="en-US" dirty="0"/>
            <a:t>, </a:t>
          </a:r>
          <a:r>
            <a:rPr lang="en-US" dirty="0" err="1"/>
            <a:t>došlo</a:t>
          </a:r>
          <a:r>
            <a:rPr lang="en-US" dirty="0"/>
            <a:t> u </a:t>
          </a:r>
          <a:r>
            <a:rPr lang="en-US" dirty="0" err="1"/>
            <a:t>skorije</a:t>
          </a:r>
          <a:r>
            <a:rPr lang="en-US" dirty="0"/>
            <a:t> </a:t>
          </a:r>
          <a:r>
            <a:rPr lang="en-US" dirty="0" err="1"/>
            <a:t>vrijeme</a:t>
          </a:r>
          <a:r>
            <a:rPr lang="en-US" dirty="0"/>
            <a:t> </a:t>
          </a:r>
          <a:r>
            <a:rPr lang="en-US" dirty="0" err="1"/>
            <a:t>imaju</a:t>
          </a:r>
          <a:r>
            <a:rPr lang="en-US" dirty="0"/>
            <a:t> </a:t>
          </a:r>
          <a:r>
            <a:rPr lang="en-US" dirty="0" err="1"/>
            <a:t>pravo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prilagodbu</a:t>
          </a:r>
          <a:r>
            <a:rPr lang="en-US" dirty="0"/>
            <a:t> </a:t>
          </a:r>
          <a:r>
            <a:rPr lang="en-US" dirty="0" err="1"/>
            <a:t>ispitne</a:t>
          </a:r>
          <a:r>
            <a:rPr lang="en-US" dirty="0"/>
            <a:t> </a:t>
          </a:r>
          <a:r>
            <a:rPr lang="en-US" dirty="0" err="1"/>
            <a:t>tehnologije</a:t>
          </a:r>
          <a:r>
            <a:rPr lang="en-US" dirty="0"/>
            <a:t>, </a:t>
          </a:r>
          <a:r>
            <a:rPr lang="en-US" dirty="0" err="1"/>
            <a:t>odnosno</a:t>
          </a:r>
          <a:r>
            <a:rPr lang="en-US" dirty="0"/>
            <a:t> </a:t>
          </a:r>
          <a:r>
            <a:rPr lang="en-US" dirty="0" err="1"/>
            <a:t>prilagodbu</a:t>
          </a:r>
          <a:r>
            <a:rPr lang="en-US" dirty="0"/>
            <a:t> </a:t>
          </a:r>
          <a:r>
            <a:rPr lang="en-US" dirty="0" err="1"/>
            <a:t>ispitnoga</a:t>
          </a:r>
          <a:r>
            <a:rPr lang="en-US" dirty="0"/>
            <a:t> </a:t>
          </a:r>
          <a:r>
            <a:rPr lang="en-US" dirty="0" err="1"/>
            <a:t>materijala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/</a:t>
          </a:r>
          <a:r>
            <a:rPr lang="en-US" dirty="0" err="1"/>
            <a:t>ili</a:t>
          </a:r>
          <a:r>
            <a:rPr lang="en-US" dirty="0"/>
            <a:t> </a:t>
          </a:r>
          <a:r>
            <a:rPr lang="en-US" dirty="0" err="1"/>
            <a:t>ispitnoga</a:t>
          </a:r>
          <a:r>
            <a:rPr lang="en-US" dirty="0"/>
            <a:t> </a:t>
          </a:r>
          <a:r>
            <a:rPr lang="en-US" dirty="0" err="1"/>
            <a:t>postupka</a:t>
          </a:r>
          <a:endParaRPr lang="en-US" dirty="0"/>
        </a:p>
      </dgm:t>
    </dgm:pt>
    <dgm:pt modelId="{5B3D45B0-F77D-4F1B-B550-046AFC79E025}" type="parTrans" cxnId="{7DC57D7C-1EAE-45F1-9F52-C2A129374308}">
      <dgm:prSet/>
      <dgm:spPr/>
      <dgm:t>
        <a:bodyPr/>
        <a:lstStyle/>
        <a:p>
          <a:endParaRPr lang="en-US"/>
        </a:p>
      </dgm:t>
    </dgm:pt>
    <dgm:pt modelId="{4EF59FF0-C960-40E3-BC32-CA6FD2B531AF}" type="sibTrans" cxnId="{7DC57D7C-1EAE-45F1-9F52-C2A129374308}">
      <dgm:prSet/>
      <dgm:spPr/>
      <dgm:t>
        <a:bodyPr/>
        <a:lstStyle/>
        <a:p>
          <a:endParaRPr lang="en-US"/>
        </a:p>
      </dgm:t>
    </dgm:pt>
    <dgm:pt modelId="{50D62C47-4FFF-4DD1-8D09-B6BF5B85061C}" type="pres">
      <dgm:prSet presAssocID="{4AC92824-566F-44D5-8741-DEA88F75EAB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5E5EB18-A5AE-4267-B61D-6A58D93FBAFC}" type="pres">
      <dgm:prSet presAssocID="{5AB0F696-5596-4E74-B251-58FE88F162F1}" presName="hierRoot1" presStyleCnt="0"/>
      <dgm:spPr/>
    </dgm:pt>
    <dgm:pt modelId="{449BDB8B-03AD-4F4B-BBD9-9D8B853529AA}" type="pres">
      <dgm:prSet presAssocID="{5AB0F696-5596-4E74-B251-58FE88F162F1}" presName="composite" presStyleCnt="0"/>
      <dgm:spPr/>
    </dgm:pt>
    <dgm:pt modelId="{C6B6A06F-D398-460B-93D9-799E5BF55EBA}" type="pres">
      <dgm:prSet presAssocID="{5AB0F696-5596-4E74-B251-58FE88F162F1}" presName="background" presStyleLbl="node0" presStyleIdx="0" presStyleCnt="2"/>
      <dgm:spPr/>
    </dgm:pt>
    <dgm:pt modelId="{F7E5BE8C-FAB8-405B-A249-7A2C4517E29A}" type="pres">
      <dgm:prSet presAssocID="{5AB0F696-5596-4E74-B251-58FE88F162F1}" presName="text" presStyleLbl="fgAcc0" presStyleIdx="0" presStyleCnt="2">
        <dgm:presLayoutVars>
          <dgm:chPref val="3"/>
        </dgm:presLayoutVars>
      </dgm:prSet>
      <dgm:spPr/>
    </dgm:pt>
    <dgm:pt modelId="{F36DEA91-7FB7-453B-9D6B-DA42BFD537E2}" type="pres">
      <dgm:prSet presAssocID="{5AB0F696-5596-4E74-B251-58FE88F162F1}" presName="hierChild2" presStyleCnt="0"/>
      <dgm:spPr/>
    </dgm:pt>
    <dgm:pt modelId="{CFB7564A-7F9F-4327-A166-7D2E822B85B9}" type="pres">
      <dgm:prSet presAssocID="{367D8CEF-BCE3-4AD1-ABBD-4E3B26278939}" presName="hierRoot1" presStyleCnt="0"/>
      <dgm:spPr/>
    </dgm:pt>
    <dgm:pt modelId="{796AAB27-593E-4827-BBD8-4AB72CDBE79C}" type="pres">
      <dgm:prSet presAssocID="{367D8CEF-BCE3-4AD1-ABBD-4E3B26278939}" presName="composite" presStyleCnt="0"/>
      <dgm:spPr/>
    </dgm:pt>
    <dgm:pt modelId="{46C875F9-9075-4E7E-9891-608944A468F7}" type="pres">
      <dgm:prSet presAssocID="{367D8CEF-BCE3-4AD1-ABBD-4E3B26278939}" presName="background" presStyleLbl="node0" presStyleIdx="1" presStyleCnt="2"/>
      <dgm:spPr/>
    </dgm:pt>
    <dgm:pt modelId="{9BCE00E1-7CFD-4DCB-948C-48F5C883A23D}" type="pres">
      <dgm:prSet presAssocID="{367D8CEF-BCE3-4AD1-ABBD-4E3B26278939}" presName="text" presStyleLbl="fgAcc0" presStyleIdx="1" presStyleCnt="2">
        <dgm:presLayoutVars>
          <dgm:chPref val="3"/>
        </dgm:presLayoutVars>
      </dgm:prSet>
      <dgm:spPr/>
    </dgm:pt>
    <dgm:pt modelId="{066BB367-C020-450F-95B3-1398F9C865FC}" type="pres">
      <dgm:prSet presAssocID="{367D8CEF-BCE3-4AD1-ABBD-4E3B26278939}" presName="hierChild2" presStyleCnt="0"/>
      <dgm:spPr/>
    </dgm:pt>
  </dgm:ptLst>
  <dgm:cxnLst>
    <dgm:cxn modelId="{03D1020C-FD99-42BB-8956-6A6DB26983D5}" srcId="{4AC92824-566F-44D5-8741-DEA88F75EAB4}" destId="{5AB0F696-5596-4E74-B251-58FE88F162F1}" srcOrd="0" destOrd="0" parTransId="{037E811E-EBDE-42E5-8942-B255169F6A9A}" sibTransId="{E65251F2-B4BC-43D1-8C79-454307F861BB}"/>
    <dgm:cxn modelId="{2261D667-21A2-4260-9D03-292B1370E803}" type="presOf" srcId="{4AC92824-566F-44D5-8741-DEA88F75EAB4}" destId="{50D62C47-4FFF-4DD1-8D09-B6BF5B85061C}" srcOrd="0" destOrd="0" presId="urn:microsoft.com/office/officeart/2005/8/layout/hierarchy1"/>
    <dgm:cxn modelId="{B96A656C-0CD0-4625-9ADA-737ABD7A0203}" type="presOf" srcId="{5AB0F696-5596-4E74-B251-58FE88F162F1}" destId="{F7E5BE8C-FAB8-405B-A249-7A2C4517E29A}" srcOrd="0" destOrd="0" presId="urn:microsoft.com/office/officeart/2005/8/layout/hierarchy1"/>
    <dgm:cxn modelId="{7DC57D7C-1EAE-45F1-9F52-C2A129374308}" srcId="{4AC92824-566F-44D5-8741-DEA88F75EAB4}" destId="{367D8CEF-BCE3-4AD1-ABBD-4E3B26278939}" srcOrd="1" destOrd="0" parTransId="{5B3D45B0-F77D-4F1B-B550-046AFC79E025}" sibTransId="{4EF59FF0-C960-40E3-BC32-CA6FD2B531AF}"/>
    <dgm:cxn modelId="{5C82AEEA-5BFA-4F13-8ECD-F3C481DFFEE6}" type="presOf" srcId="{367D8CEF-BCE3-4AD1-ABBD-4E3B26278939}" destId="{9BCE00E1-7CFD-4DCB-948C-48F5C883A23D}" srcOrd="0" destOrd="0" presId="urn:microsoft.com/office/officeart/2005/8/layout/hierarchy1"/>
    <dgm:cxn modelId="{F83A0E85-AEC5-4DD3-8BFD-0FDCD523801E}" type="presParOf" srcId="{50D62C47-4FFF-4DD1-8D09-B6BF5B85061C}" destId="{65E5EB18-A5AE-4267-B61D-6A58D93FBAFC}" srcOrd="0" destOrd="0" presId="urn:microsoft.com/office/officeart/2005/8/layout/hierarchy1"/>
    <dgm:cxn modelId="{0E68A3C4-0457-465B-B343-E4F829A041E9}" type="presParOf" srcId="{65E5EB18-A5AE-4267-B61D-6A58D93FBAFC}" destId="{449BDB8B-03AD-4F4B-BBD9-9D8B853529AA}" srcOrd="0" destOrd="0" presId="urn:microsoft.com/office/officeart/2005/8/layout/hierarchy1"/>
    <dgm:cxn modelId="{5CB5C187-A794-48FB-B872-2CA8558DEFF3}" type="presParOf" srcId="{449BDB8B-03AD-4F4B-BBD9-9D8B853529AA}" destId="{C6B6A06F-D398-460B-93D9-799E5BF55EBA}" srcOrd="0" destOrd="0" presId="urn:microsoft.com/office/officeart/2005/8/layout/hierarchy1"/>
    <dgm:cxn modelId="{820E13D6-9BBE-4DC8-BE05-CC380C689077}" type="presParOf" srcId="{449BDB8B-03AD-4F4B-BBD9-9D8B853529AA}" destId="{F7E5BE8C-FAB8-405B-A249-7A2C4517E29A}" srcOrd="1" destOrd="0" presId="urn:microsoft.com/office/officeart/2005/8/layout/hierarchy1"/>
    <dgm:cxn modelId="{DFEE2E80-3CB2-4C5A-8F18-F0AFC4229830}" type="presParOf" srcId="{65E5EB18-A5AE-4267-B61D-6A58D93FBAFC}" destId="{F36DEA91-7FB7-453B-9D6B-DA42BFD537E2}" srcOrd="1" destOrd="0" presId="urn:microsoft.com/office/officeart/2005/8/layout/hierarchy1"/>
    <dgm:cxn modelId="{C5706465-0D48-45A7-BC11-AC793127C153}" type="presParOf" srcId="{50D62C47-4FFF-4DD1-8D09-B6BF5B85061C}" destId="{CFB7564A-7F9F-4327-A166-7D2E822B85B9}" srcOrd="1" destOrd="0" presId="urn:microsoft.com/office/officeart/2005/8/layout/hierarchy1"/>
    <dgm:cxn modelId="{C289078D-8876-4040-8212-C32CC34599F9}" type="presParOf" srcId="{CFB7564A-7F9F-4327-A166-7D2E822B85B9}" destId="{796AAB27-593E-4827-BBD8-4AB72CDBE79C}" srcOrd="0" destOrd="0" presId="urn:microsoft.com/office/officeart/2005/8/layout/hierarchy1"/>
    <dgm:cxn modelId="{C35A9BF0-1748-4EE0-8809-83E4197A662D}" type="presParOf" srcId="{796AAB27-593E-4827-BBD8-4AB72CDBE79C}" destId="{46C875F9-9075-4E7E-9891-608944A468F7}" srcOrd="0" destOrd="0" presId="urn:microsoft.com/office/officeart/2005/8/layout/hierarchy1"/>
    <dgm:cxn modelId="{74E4D86F-5A65-41B0-912C-043C683ADFF7}" type="presParOf" srcId="{796AAB27-593E-4827-BBD8-4AB72CDBE79C}" destId="{9BCE00E1-7CFD-4DCB-948C-48F5C883A23D}" srcOrd="1" destOrd="0" presId="urn:microsoft.com/office/officeart/2005/8/layout/hierarchy1"/>
    <dgm:cxn modelId="{C92E94E3-8442-4E2F-9D1F-45E49320B873}" type="presParOf" srcId="{CFB7564A-7F9F-4327-A166-7D2E822B85B9}" destId="{066BB367-C020-450F-95B3-1398F9C865F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CC824CF-B880-4CF1-B01A-8AC6A44383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A32E445-43FC-4392-8244-9DC3E87F01EC}">
      <dgm:prSet/>
      <dgm:spPr/>
      <dgm:t>
        <a:bodyPr/>
        <a:lstStyle/>
        <a:p>
          <a:r>
            <a:rPr lang="en-US"/>
            <a:t>učenici s teškoćama u razvoju (oštećenje vida, oštećenje sluha, tjelesni invaliditet, poremećaji govorno-glasovne komunikacije...)</a:t>
          </a:r>
        </a:p>
      </dgm:t>
    </dgm:pt>
    <dgm:pt modelId="{CEFD7950-6BAF-461C-AF8F-49B2BCCAF942}" type="parTrans" cxnId="{43D814FA-D3F7-4C01-B309-B2868B475EF1}">
      <dgm:prSet/>
      <dgm:spPr/>
      <dgm:t>
        <a:bodyPr/>
        <a:lstStyle/>
        <a:p>
          <a:endParaRPr lang="en-US"/>
        </a:p>
      </dgm:t>
    </dgm:pt>
    <dgm:pt modelId="{A1E6E43C-6771-4E5F-AA6A-FBA1227D82A9}" type="sibTrans" cxnId="{43D814FA-D3F7-4C01-B309-B2868B475EF1}">
      <dgm:prSet/>
      <dgm:spPr/>
      <dgm:t>
        <a:bodyPr/>
        <a:lstStyle/>
        <a:p>
          <a:endParaRPr lang="en-US"/>
        </a:p>
      </dgm:t>
    </dgm:pt>
    <dgm:pt modelId="{02510460-05D7-4A8D-974E-D27806B975DD}">
      <dgm:prSet/>
      <dgm:spPr/>
      <dgm:t>
        <a:bodyPr/>
        <a:lstStyle/>
        <a:p>
          <a:r>
            <a:rPr lang="en-US"/>
            <a:t>učenici s teškoćama učenja, poremećajima u ponašanju i emocionalnim problemima (disleksija, disgrafija, diskalkulija, ADHD, ADD...)</a:t>
          </a:r>
        </a:p>
      </dgm:t>
    </dgm:pt>
    <dgm:pt modelId="{53C90D16-4F3C-4E9C-BC35-191468807134}" type="parTrans" cxnId="{F044369B-C56F-453B-9038-2EAD802E4EB2}">
      <dgm:prSet/>
      <dgm:spPr/>
      <dgm:t>
        <a:bodyPr/>
        <a:lstStyle/>
        <a:p>
          <a:endParaRPr lang="en-US"/>
        </a:p>
      </dgm:t>
    </dgm:pt>
    <dgm:pt modelId="{A134483B-ACF1-47FA-84FA-BC58D1F60306}" type="sibTrans" cxnId="{F044369B-C56F-453B-9038-2EAD802E4EB2}">
      <dgm:prSet/>
      <dgm:spPr/>
      <dgm:t>
        <a:bodyPr/>
        <a:lstStyle/>
        <a:p>
          <a:endParaRPr lang="en-US"/>
        </a:p>
      </dgm:t>
    </dgm:pt>
    <dgm:pt modelId="{DA55BE64-996A-4A16-8087-2DD2121BEB5F}">
      <dgm:prSet/>
      <dgm:spPr/>
      <dgm:t>
        <a:bodyPr/>
        <a:lstStyle/>
        <a:p>
          <a:r>
            <a:rPr lang="en-US"/>
            <a:t>učenici s teškoćama uvjetovanim kulturalnim i jezičnim čimbenicima</a:t>
          </a:r>
        </a:p>
      </dgm:t>
    </dgm:pt>
    <dgm:pt modelId="{36655C38-BDA6-447E-87F1-40E9D2D6CD03}" type="parTrans" cxnId="{6788ECDA-6896-44AD-A206-8C75E781AC65}">
      <dgm:prSet/>
      <dgm:spPr/>
      <dgm:t>
        <a:bodyPr/>
        <a:lstStyle/>
        <a:p>
          <a:endParaRPr lang="en-US"/>
        </a:p>
      </dgm:t>
    </dgm:pt>
    <dgm:pt modelId="{218C670E-8DAF-483F-85E6-E62C06D2E66E}" type="sibTrans" cxnId="{6788ECDA-6896-44AD-A206-8C75E781AC65}">
      <dgm:prSet/>
      <dgm:spPr/>
      <dgm:t>
        <a:bodyPr/>
        <a:lstStyle/>
        <a:p>
          <a:endParaRPr lang="en-US"/>
        </a:p>
      </dgm:t>
    </dgm:pt>
    <dgm:pt modelId="{72EB421A-40CC-4ED7-9E9B-7407B57FF964}" type="pres">
      <dgm:prSet presAssocID="{4CC824CF-B880-4CF1-B01A-8AC6A4438307}" presName="linear" presStyleCnt="0">
        <dgm:presLayoutVars>
          <dgm:animLvl val="lvl"/>
          <dgm:resizeHandles val="exact"/>
        </dgm:presLayoutVars>
      </dgm:prSet>
      <dgm:spPr/>
    </dgm:pt>
    <dgm:pt modelId="{D49B1868-376D-4425-B230-C9A34DA41AC6}" type="pres">
      <dgm:prSet presAssocID="{BA32E445-43FC-4392-8244-9DC3E87F01E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628D554-9EE0-4623-931C-9524847BE6D1}" type="pres">
      <dgm:prSet presAssocID="{A1E6E43C-6771-4E5F-AA6A-FBA1227D82A9}" presName="spacer" presStyleCnt="0"/>
      <dgm:spPr/>
    </dgm:pt>
    <dgm:pt modelId="{4B6F23AA-86A4-499E-9654-D530420BBA50}" type="pres">
      <dgm:prSet presAssocID="{02510460-05D7-4A8D-974E-D27806B975D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DDAFE83-3EE7-4ADB-883B-3ABE6E41CB57}" type="pres">
      <dgm:prSet presAssocID="{A134483B-ACF1-47FA-84FA-BC58D1F60306}" presName="spacer" presStyleCnt="0"/>
      <dgm:spPr/>
    </dgm:pt>
    <dgm:pt modelId="{91724F8C-6326-4AFD-8987-1B5B731825C5}" type="pres">
      <dgm:prSet presAssocID="{DA55BE64-996A-4A16-8087-2DD2121BEB5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F092674-53FE-4287-B394-7172139AFF2A}" type="presOf" srcId="{BA32E445-43FC-4392-8244-9DC3E87F01EC}" destId="{D49B1868-376D-4425-B230-C9A34DA41AC6}" srcOrd="0" destOrd="0" presId="urn:microsoft.com/office/officeart/2005/8/layout/vList2"/>
    <dgm:cxn modelId="{F044369B-C56F-453B-9038-2EAD802E4EB2}" srcId="{4CC824CF-B880-4CF1-B01A-8AC6A4438307}" destId="{02510460-05D7-4A8D-974E-D27806B975DD}" srcOrd="1" destOrd="0" parTransId="{53C90D16-4F3C-4E9C-BC35-191468807134}" sibTransId="{A134483B-ACF1-47FA-84FA-BC58D1F60306}"/>
    <dgm:cxn modelId="{5D70649B-43DC-4FD9-93DE-2FB092285E11}" type="presOf" srcId="{4CC824CF-B880-4CF1-B01A-8AC6A4438307}" destId="{72EB421A-40CC-4ED7-9E9B-7407B57FF964}" srcOrd="0" destOrd="0" presId="urn:microsoft.com/office/officeart/2005/8/layout/vList2"/>
    <dgm:cxn modelId="{D5C4CDC3-D63F-46B6-A539-3405A6EC56FF}" type="presOf" srcId="{DA55BE64-996A-4A16-8087-2DD2121BEB5F}" destId="{91724F8C-6326-4AFD-8987-1B5B731825C5}" srcOrd="0" destOrd="0" presId="urn:microsoft.com/office/officeart/2005/8/layout/vList2"/>
    <dgm:cxn modelId="{6788ECDA-6896-44AD-A206-8C75E781AC65}" srcId="{4CC824CF-B880-4CF1-B01A-8AC6A4438307}" destId="{DA55BE64-996A-4A16-8087-2DD2121BEB5F}" srcOrd="2" destOrd="0" parTransId="{36655C38-BDA6-447E-87F1-40E9D2D6CD03}" sibTransId="{218C670E-8DAF-483F-85E6-E62C06D2E66E}"/>
    <dgm:cxn modelId="{43D814FA-D3F7-4C01-B309-B2868B475EF1}" srcId="{4CC824CF-B880-4CF1-B01A-8AC6A4438307}" destId="{BA32E445-43FC-4392-8244-9DC3E87F01EC}" srcOrd="0" destOrd="0" parTransId="{CEFD7950-6BAF-461C-AF8F-49B2BCCAF942}" sibTransId="{A1E6E43C-6771-4E5F-AA6A-FBA1227D82A9}"/>
    <dgm:cxn modelId="{0F2E36FC-8227-4BB9-B01F-B9D0215E8943}" type="presOf" srcId="{02510460-05D7-4A8D-974E-D27806B975DD}" destId="{4B6F23AA-86A4-499E-9654-D530420BBA50}" srcOrd="0" destOrd="0" presId="urn:microsoft.com/office/officeart/2005/8/layout/vList2"/>
    <dgm:cxn modelId="{07CE304E-C59B-407B-BEA2-7E336DEC8FB9}" type="presParOf" srcId="{72EB421A-40CC-4ED7-9E9B-7407B57FF964}" destId="{D49B1868-376D-4425-B230-C9A34DA41AC6}" srcOrd="0" destOrd="0" presId="urn:microsoft.com/office/officeart/2005/8/layout/vList2"/>
    <dgm:cxn modelId="{C82963E7-5963-4754-B943-4129BA21AE76}" type="presParOf" srcId="{72EB421A-40CC-4ED7-9E9B-7407B57FF964}" destId="{C628D554-9EE0-4623-931C-9524847BE6D1}" srcOrd="1" destOrd="0" presId="urn:microsoft.com/office/officeart/2005/8/layout/vList2"/>
    <dgm:cxn modelId="{B6B7E836-5A63-4217-A827-40859B21BCF1}" type="presParOf" srcId="{72EB421A-40CC-4ED7-9E9B-7407B57FF964}" destId="{4B6F23AA-86A4-499E-9654-D530420BBA50}" srcOrd="2" destOrd="0" presId="urn:microsoft.com/office/officeart/2005/8/layout/vList2"/>
    <dgm:cxn modelId="{99E5626E-76A7-4605-A2B3-B96F0085F8D1}" type="presParOf" srcId="{72EB421A-40CC-4ED7-9E9B-7407B57FF964}" destId="{0DDAFE83-3EE7-4ADB-883B-3ABE6E41CB57}" srcOrd="3" destOrd="0" presId="urn:microsoft.com/office/officeart/2005/8/layout/vList2"/>
    <dgm:cxn modelId="{7DA1C5A4-580C-4331-9CD4-D9945614037F}" type="presParOf" srcId="{72EB421A-40CC-4ED7-9E9B-7407B57FF964}" destId="{91724F8C-6326-4AFD-8987-1B5B731825C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69B8182-B664-40B7-8B08-E5485885732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760FD8C-EF67-444F-B201-F93B380BF966}">
      <dgm:prSet/>
      <dgm:spPr/>
      <dgm:t>
        <a:bodyPr/>
        <a:lstStyle/>
        <a:p>
          <a:r>
            <a:rPr lang="en-US"/>
            <a:t>redovni učenici prvu informaciju o postavljanju zahtjeva za prilagodbom ispitne tehnologije daju ispitnoj koordinatorici</a:t>
          </a:r>
        </a:p>
      </dgm:t>
    </dgm:pt>
    <dgm:pt modelId="{27C42FCC-94FE-4D06-8D5C-0C8F4AD61991}" type="parTrans" cxnId="{204F88F1-7F7E-46F0-80AD-B2029B8CD2F1}">
      <dgm:prSet/>
      <dgm:spPr/>
      <dgm:t>
        <a:bodyPr/>
        <a:lstStyle/>
        <a:p>
          <a:endParaRPr lang="en-US"/>
        </a:p>
      </dgm:t>
    </dgm:pt>
    <dgm:pt modelId="{3C4DF1DD-B5C1-4A86-8AAF-01CDD3436B29}" type="sibTrans" cxnId="{204F88F1-7F7E-46F0-80AD-B2029B8CD2F1}">
      <dgm:prSet/>
      <dgm:spPr/>
      <dgm:t>
        <a:bodyPr/>
        <a:lstStyle/>
        <a:p>
          <a:endParaRPr lang="en-US"/>
        </a:p>
      </dgm:t>
    </dgm:pt>
    <dgm:pt modelId="{D4D7001E-14B6-4D33-8064-AFA73709EDFF}">
      <dgm:prSet/>
      <dgm:spPr/>
      <dgm:t>
        <a:bodyPr/>
        <a:lstStyle/>
        <a:p>
          <a:r>
            <a:rPr lang="en-US"/>
            <a:t>ispitna koordinatorica učeniku daje detaljne upute o načinu ostvarivanja toga prava</a:t>
          </a:r>
        </a:p>
      </dgm:t>
    </dgm:pt>
    <dgm:pt modelId="{4E2CB92A-DB6C-4D57-AFD6-FF91717B4F81}" type="parTrans" cxnId="{5D68DB69-3A9F-4E09-848A-20F19BC74792}">
      <dgm:prSet/>
      <dgm:spPr/>
      <dgm:t>
        <a:bodyPr/>
        <a:lstStyle/>
        <a:p>
          <a:endParaRPr lang="en-US"/>
        </a:p>
      </dgm:t>
    </dgm:pt>
    <dgm:pt modelId="{D467C828-6D45-47DE-A72C-3FF335FC0644}" type="sibTrans" cxnId="{5D68DB69-3A9F-4E09-848A-20F19BC74792}">
      <dgm:prSet/>
      <dgm:spPr/>
      <dgm:t>
        <a:bodyPr/>
        <a:lstStyle/>
        <a:p>
          <a:endParaRPr lang="en-US"/>
        </a:p>
      </dgm:t>
    </dgm:pt>
    <dgm:pt modelId="{8DB920E8-9D06-49B0-9159-1EED2DE63789}" type="pres">
      <dgm:prSet presAssocID="{469B8182-B664-40B7-8B08-E5485885732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47BCD48-4EB6-407C-BCE6-F1D64D3F34F0}" type="pres">
      <dgm:prSet presAssocID="{9760FD8C-EF67-444F-B201-F93B380BF966}" presName="hierRoot1" presStyleCnt="0"/>
      <dgm:spPr/>
    </dgm:pt>
    <dgm:pt modelId="{8CD2E572-D959-41D8-AECD-7152BCCFEBA3}" type="pres">
      <dgm:prSet presAssocID="{9760FD8C-EF67-444F-B201-F93B380BF966}" presName="composite" presStyleCnt="0"/>
      <dgm:spPr/>
    </dgm:pt>
    <dgm:pt modelId="{FE85E5D5-E34C-445C-BD21-6500C80B5DBC}" type="pres">
      <dgm:prSet presAssocID="{9760FD8C-EF67-444F-B201-F93B380BF966}" presName="background" presStyleLbl="node0" presStyleIdx="0" presStyleCnt="2"/>
      <dgm:spPr/>
    </dgm:pt>
    <dgm:pt modelId="{8C444DD9-C7F6-4581-9CDC-1948549F88CE}" type="pres">
      <dgm:prSet presAssocID="{9760FD8C-EF67-444F-B201-F93B380BF966}" presName="text" presStyleLbl="fgAcc0" presStyleIdx="0" presStyleCnt="2">
        <dgm:presLayoutVars>
          <dgm:chPref val="3"/>
        </dgm:presLayoutVars>
      </dgm:prSet>
      <dgm:spPr/>
    </dgm:pt>
    <dgm:pt modelId="{350396B8-3D62-4533-8EDE-31DB1140A0C4}" type="pres">
      <dgm:prSet presAssocID="{9760FD8C-EF67-444F-B201-F93B380BF966}" presName="hierChild2" presStyleCnt="0"/>
      <dgm:spPr/>
    </dgm:pt>
    <dgm:pt modelId="{A26032DB-3BA2-4F61-A8F0-A14AC8F71D02}" type="pres">
      <dgm:prSet presAssocID="{D4D7001E-14B6-4D33-8064-AFA73709EDFF}" presName="hierRoot1" presStyleCnt="0"/>
      <dgm:spPr/>
    </dgm:pt>
    <dgm:pt modelId="{8F0B6256-6317-4837-B7A4-46CF8EFE0472}" type="pres">
      <dgm:prSet presAssocID="{D4D7001E-14B6-4D33-8064-AFA73709EDFF}" presName="composite" presStyleCnt="0"/>
      <dgm:spPr/>
    </dgm:pt>
    <dgm:pt modelId="{03F9C99A-7BBF-4581-A9B8-E5A026CEB16E}" type="pres">
      <dgm:prSet presAssocID="{D4D7001E-14B6-4D33-8064-AFA73709EDFF}" presName="background" presStyleLbl="node0" presStyleIdx="1" presStyleCnt="2"/>
      <dgm:spPr/>
    </dgm:pt>
    <dgm:pt modelId="{320DCAE7-CAC1-48AC-89EB-C0DBC98DBE8B}" type="pres">
      <dgm:prSet presAssocID="{D4D7001E-14B6-4D33-8064-AFA73709EDFF}" presName="text" presStyleLbl="fgAcc0" presStyleIdx="1" presStyleCnt="2">
        <dgm:presLayoutVars>
          <dgm:chPref val="3"/>
        </dgm:presLayoutVars>
      </dgm:prSet>
      <dgm:spPr/>
    </dgm:pt>
    <dgm:pt modelId="{1DB86C4C-13FD-46CE-82C3-58D808596930}" type="pres">
      <dgm:prSet presAssocID="{D4D7001E-14B6-4D33-8064-AFA73709EDFF}" presName="hierChild2" presStyleCnt="0"/>
      <dgm:spPr/>
    </dgm:pt>
  </dgm:ptLst>
  <dgm:cxnLst>
    <dgm:cxn modelId="{EA663112-AEC0-47F1-A1FB-6391E2F0D4FE}" type="presOf" srcId="{469B8182-B664-40B7-8B08-E54858857325}" destId="{8DB920E8-9D06-49B0-9159-1EED2DE63789}" srcOrd="0" destOrd="0" presId="urn:microsoft.com/office/officeart/2005/8/layout/hierarchy1"/>
    <dgm:cxn modelId="{5D68DB69-3A9F-4E09-848A-20F19BC74792}" srcId="{469B8182-B664-40B7-8B08-E54858857325}" destId="{D4D7001E-14B6-4D33-8064-AFA73709EDFF}" srcOrd="1" destOrd="0" parTransId="{4E2CB92A-DB6C-4D57-AFD6-FF91717B4F81}" sibTransId="{D467C828-6D45-47DE-A72C-3FF335FC0644}"/>
    <dgm:cxn modelId="{21D0E06D-4EAC-49C0-B600-B6D31B88BE88}" type="presOf" srcId="{D4D7001E-14B6-4D33-8064-AFA73709EDFF}" destId="{320DCAE7-CAC1-48AC-89EB-C0DBC98DBE8B}" srcOrd="0" destOrd="0" presId="urn:microsoft.com/office/officeart/2005/8/layout/hierarchy1"/>
    <dgm:cxn modelId="{B4BEE388-D00A-4419-A32A-E52C64C1FF86}" type="presOf" srcId="{9760FD8C-EF67-444F-B201-F93B380BF966}" destId="{8C444DD9-C7F6-4581-9CDC-1948549F88CE}" srcOrd="0" destOrd="0" presId="urn:microsoft.com/office/officeart/2005/8/layout/hierarchy1"/>
    <dgm:cxn modelId="{204F88F1-7F7E-46F0-80AD-B2029B8CD2F1}" srcId="{469B8182-B664-40B7-8B08-E54858857325}" destId="{9760FD8C-EF67-444F-B201-F93B380BF966}" srcOrd="0" destOrd="0" parTransId="{27C42FCC-94FE-4D06-8D5C-0C8F4AD61991}" sibTransId="{3C4DF1DD-B5C1-4A86-8AAF-01CDD3436B29}"/>
    <dgm:cxn modelId="{E38914D2-25BE-4492-8E62-5F3915FDF196}" type="presParOf" srcId="{8DB920E8-9D06-49B0-9159-1EED2DE63789}" destId="{C47BCD48-4EB6-407C-BCE6-F1D64D3F34F0}" srcOrd="0" destOrd="0" presId="urn:microsoft.com/office/officeart/2005/8/layout/hierarchy1"/>
    <dgm:cxn modelId="{724DFC90-1B17-472D-9E66-7551B0AAB1CD}" type="presParOf" srcId="{C47BCD48-4EB6-407C-BCE6-F1D64D3F34F0}" destId="{8CD2E572-D959-41D8-AECD-7152BCCFEBA3}" srcOrd="0" destOrd="0" presId="urn:microsoft.com/office/officeart/2005/8/layout/hierarchy1"/>
    <dgm:cxn modelId="{339087B0-490E-4003-B5EF-4A459EB35107}" type="presParOf" srcId="{8CD2E572-D959-41D8-AECD-7152BCCFEBA3}" destId="{FE85E5D5-E34C-445C-BD21-6500C80B5DBC}" srcOrd="0" destOrd="0" presId="urn:microsoft.com/office/officeart/2005/8/layout/hierarchy1"/>
    <dgm:cxn modelId="{023CC6DA-0AD9-4DA5-A72A-2AABB6975252}" type="presParOf" srcId="{8CD2E572-D959-41D8-AECD-7152BCCFEBA3}" destId="{8C444DD9-C7F6-4581-9CDC-1948549F88CE}" srcOrd="1" destOrd="0" presId="urn:microsoft.com/office/officeart/2005/8/layout/hierarchy1"/>
    <dgm:cxn modelId="{FC4BF4DE-D4CA-43C6-95C0-8284A599DCF1}" type="presParOf" srcId="{C47BCD48-4EB6-407C-BCE6-F1D64D3F34F0}" destId="{350396B8-3D62-4533-8EDE-31DB1140A0C4}" srcOrd="1" destOrd="0" presId="urn:microsoft.com/office/officeart/2005/8/layout/hierarchy1"/>
    <dgm:cxn modelId="{488D0E28-B264-4AB8-ADB1-812A7BBA3D1F}" type="presParOf" srcId="{8DB920E8-9D06-49B0-9159-1EED2DE63789}" destId="{A26032DB-3BA2-4F61-A8F0-A14AC8F71D02}" srcOrd="1" destOrd="0" presId="urn:microsoft.com/office/officeart/2005/8/layout/hierarchy1"/>
    <dgm:cxn modelId="{D413E75B-8B87-44CA-8D45-65044997B69C}" type="presParOf" srcId="{A26032DB-3BA2-4F61-A8F0-A14AC8F71D02}" destId="{8F0B6256-6317-4837-B7A4-46CF8EFE0472}" srcOrd="0" destOrd="0" presId="urn:microsoft.com/office/officeart/2005/8/layout/hierarchy1"/>
    <dgm:cxn modelId="{D6C08F5A-5A31-440E-A789-87BF65A1705F}" type="presParOf" srcId="{8F0B6256-6317-4837-B7A4-46CF8EFE0472}" destId="{03F9C99A-7BBF-4581-A9B8-E5A026CEB16E}" srcOrd="0" destOrd="0" presId="urn:microsoft.com/office/officeart/2005/8/layout/hierarchy1"/>
    <dgm:cxn modelId="{1824FCF0-8857-41C0-B779-AAD8C1084380}" type="presParOf" srcId="{8F0B6256-6317-4837-B7A4-46CF8EFE0472}" destId="{320DCAE7-CAC1-48AC-89EB-C0DBC98DBE8B}" srcOrd="1" destOrd="0" presId="urn:microsoft.com/office/officeart/2005/8/layout/hierarchy1"/>
    <dgm:cxn modelId="{CE5885E5-B289-4E4E-88B7-F69C5F343237}" type="presParOf" srcId="{A26032DB-3BA2-4F61-A8F0-A14AC8F71D02}" destId="{1DB86C4C-13FD-46CE-82C3-58D80859693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813F56E-7AD4-4770-9735-A971D74101E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E67BBEC-23AC-4C86-BFAF-A4DB06462F6A}">
      <dgm:prSet/>
      <dgm:spPr/>
      <dgm:t>
        <a:bodyPr/>
        <a:lstStyle/>
        <a:p>
          <a:r>
            <a:rPr lang="en-US" dirty="0" err="1"/>
            <a:t>ispiti</a:t>
          </a:r>
          <a:r>
            <a:rPr lang="en-US" dirty="0"/>
            <a:t> </a:t>
          </a:r>
          <a:r>
            <a:rPr lang="en-US" dirty="0" err="1"/>
            <a:t>državne</a:t>
          </a:r>
          <a:r>
            <a:rPr lang="en-US" dirty="0"/>
            <a:t> mature </a:t>
          </a:r>
          <a:r>
            <a:rPr lang="en-US" dirty="0" err="1"/>
            <a:t>polažu</a:t>
          </a:r>
          <a:r>
            <a:rPr lang="en-US" dirty="0"/>
            <a:t> se u </a:t>
          </a:r>
          <a:r>
            <a:rPr lang="en-US" dirty="0" err="1"/>
            <a:t>dva</a:t>
          </a:r>
          <a:r>
            <a:rPr lang="en-US" dirty="0"/>
            <a:t> </a:t>
          </a:r>
          <a:r>
            <a:rPr lang="en-US" dirty="0" err="1"/>
            <a:t>roka</a:t>
          </a:r>
          <a:r>
            <a:rPr lang="en-US" dirty="0"/>
            <a:t>: - </a:t>
          </a:r>
          <a:r>
            <a:rPr lang="en-US" dirty="0" err="1"/>
            <a:t>ljetnome</a:t>
          </a:r>
          <a:r>
            <a:rPr lang="en-US" dirty="0"/>
            <a:t> </a:t>
          </a:r>
          <a:r>
            <a:rPr lang="en-US" dirty="0" err="1"/>
            <a:t>i</a:t>
          </a:r>
          <a:r>
            <a:rPr lang="en-US" dirty="0"/>
            <a:t> </a:t>
          </a:r>
          <a:r>
            <a:rPr lang="en-US" dirty="0" err="1"/>
            <a:t>jesenskome</a:t>
          </a:r>
        </a:p>
      </dgm:t>
    </dgm:pt>
    <dgm:pt modelId="{FA41363F-942E-43B5-BC74-AC93F9922E15}" type="parTrans" cxnId="{D88A52B4-5E68-4FC6-9951-3F161E15FCD9}">
      <dgm:prSet/>
      <dgm:spPr/>
      <dgm:t>
        <a:bodyPr/>
        <a:lstStyle/>
        <a:p>
          <a:endParaRPr lang="en-US"/>
        </a:p>
      </dgm:t>
    </dgm:pt>
    <dgm:pt modelId="{41202969-37A0-45F7-A1C9-8A054A57DBD3}" type="sibTrans" cxnId="{D88A52B4-5E68-4FC6-9951-3F161E15FCD9}">
      <dgm:prSet/>
      <dgm:spPr/>
      <dgm:t>
        <a:bodyPr/>
        <a:lstStyle/>
        <a:p>
          <a:endParaRPr lang="en-US"/>
        </a:p>
      </dgm:t>
    </dgm:pt>
    <dgm:pt modelId="{76EF6E96-D55E-41BD-BF96-AE46DAEBF47D}">
      <dgm:prSet/>
      <dgm:spPr/>
      <dgm:t>
        <a:bodyPr/>
        <a:lstStyle/>
        <a:p>
          <a:r>
            <a:rPr lang="en-US" dirty="0" err="1"/>
            <a:t>kalendar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vremenik</a:t>
          </a:r>
          <a:r>
            <a:rPr lang="en-US" dirty="0"/>
            <a:t> </a:t>
          </a:r>
          <a:r>
            <a:rPr lang="en-US" dirty="0" err="1"/>
            <a:t>provedbe</a:t>
          </a:r>
          <a:r>
            <a:rPr lang="en-US" dirty="0"/>
            <a:t> </a:t>
          </a:r>
          <a:r>
            <a:rPr lang="en-US" dirty="0" err="1"/>
            <a:t>ispita</a:t>
          </a:r>
          <a:r>
            <a:rPr lang="en-US" dirty="0"/>
            <a:t> </a:t>
          </a:r>
          <a:r>
            <a:rPr lang="en-US" dirty="0" err="1"/>
            <a:t>državne</a:t>
          </a:r>
          <a:r>
            <a:rPr lang="en-US" dirty="0"/>
            <a:t> mature u </a:t>
          </a:r>
          <a:r>
            <a:rPr lang="en-US" dirty="0" err="1"/>
            <a:t>šk</a:t>
          </a:r>
          <a:r>
            <a:rPr lang="en-US" dirty="0"/>
            <a:t>. god. </a:t>
          </a:r>
          <a:r>
            <a:rPr lang="en-US" dirty="0">
              <a:latin typeface="Calibri Light" panose="020F0302020204030204"/>
            </a:rPr>
            <a:t>2022</a:t>
          </a:r>
          <a:r>
            <a:rPr lang="en-US" dirty="0"/>
            <a:t>./</a:t>
          </a:r>
          <a:r>
            <a:rPr lang="en-US" dirty="0">
              <a:latin typeface="Calibri Light" panose="020F0302020204030204"/>
            </a:rPr>
            <a:t>2023</a:t>
          </a:r>
          <a:r>
            <a:rPr lang="en-US" dirty="0"/>
            <a:t>. </a:t>
          </a:r>
          <a:r>
            <a:rPr lang="en-US" dirty="0" err="1"/>
            <a:t>objavljen</a:t>
          </a:r>
          <a:r>
            <a:rPr lang="en-US" dirty="0"/>
            <a:t> je </a:t>
          </a:r>
          <a:r>
            <a:rPr lang="en-US" dirty="0" err="1"/>
            <a:t>na</a:t>
          </a:r>
          <a:r>
            <a:rPr lang="en-US" dirty="0"/>
            <a:t> </a:t>
          </a:r>
          <a:r>
            <a:rPr lang="en-US" dirty="0" err="1"/>
            <a:t>stranicama</a:t>
          </a:r>
          <a:r>
            <a:rPr lang="en-US" dirty="0"/>
            <a:t> NCVVO (</a:t>
          </a:r>
          <a:r>
            <a:rPr lang="en-US" dirty="0">
              <a:hlinkClick xmlns:r="http://schemas.openxmlformats.org/officeDocument/2006/relationships" r:id="rId1"/>
            </a:rPr>
            <a:t>www.ncvvo.hr</a:t>
          </a:r>
          <a:r>
            <a:rPr lang="en-US" dirty="0"/>
            <a:t>)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stranicama</a:t>
          </a:r>
          <a:r>
            <a:rPr lang="en-US" dirty="0"/>
            <a:t> </a:t>
          </a:r>
          <a:r>
            <a:rPr lang="en-US" dirty="0" err="1"/>
            <a:t>škole</a:t>
          </a:r>
          <a:r>
            <a:rPr lang="en-US" dirty="0"/>
            <a:t> </a:t>
          </a:r>
          <a:r>
            <a:rPr lang="en-US" dirty="0">
              <a:hlinkClick xmlns:r="http://schemas.openxmlformats.org/officeDocument/2006/relationships" r:id="rId2"/>
            </a:rPr>
            <a:t>http://gimnazija-vnazora-zd.skole.hr/matura/Vremenik</a:t>
          </a:r>
          <a:r>
            <a:rPr lang="en-US" dirty="0"/>
            <a:t> </a:t>
          </a:r>
        </a:p>
      </dgm:t>
    </dgm:pt>
    <dgm:pt modelId="{CB222B78-5EDE-4D0B-8EF6-8043CD367AF2}" type="parTrans" cxnId="{6DDBDEFE-7DEE-482B-88DB-FB2801A2BA19}">
      <dgm:prSet/>
      <dgm:spPr/>
      <dgm:t>
        <a:bodyPr/>
        <a:lstStyle/>
        <a:p>
          <a:endParaRPr lang="en-US"/>
        </a:p>
      </dgm:t>
    </dgm:pt>
    <dgm:pt modelId="{BFD601EA-922F-447C-AA5F-7C9CDC5126DF}" type="sibTrans" cxnId="{6DDBDEFE-7DEE-482B-88DB-FB2801A2BA19}">
      <dgm:prSet/>
      <dgm:spPr/>
      <dgm:t>
        <a:bodyPr/>
        <a:lstStyle/>
        <a:p>
          <a:endParaRPr lang="en-US"/>
        </a:p>
      </dgm:t>
    </dgm:pt>
    <dgm:pt modelId="{274909D2-50E2-45DF-8290-BBBE85BB978B}" type="pres">
      <dgm:prSet presAssocID="{F813F56E-7AD4-4770-9735-A971D74101E0}" presName="vert0" presStyleCnt="0">
        <dgm:presLayoutVars>
          <dgm:dir/>
          <dgm:animOne val="branch"/>
          <dgm:animLvl val="lvl"/>
        </dgm:presLayoutVars>
      </dgm:prSet>
      <dgm:spPr/>
    </dgm:pt>
    <dgm:pt modelId="{250AAA7F-293F-44E1-9B83-77EC0614124C}" type="pres">
      <dgm:prSet presAssocID="{4E67BBEC-23AC-4C86-BFAF-A4DB06462F6A}" presName="thickLine" presStyleLbl="alignNode1" presStyleIdx="0" presStyleCnt="2"/>
      <dgm:spPr/>
    </dgm:pt>
    <dgm:pt modelId="{71637935-B77B-4D19-9CBC-D76691A5F11D}" type="pres">
      <dgm:prSet presAssocID="{4E67BBEC-23AC-4C86-BFAF-A4DB06462F6A}" presName="horz1" presStyleCnt="0"/>
      <dgm:spPr/>
    </dgm:pt>
    <dgm:pt modelId="{0CC31D98-5CF2-4EDC-8771-D9801DA1D250}" type="pres">
      <dgm:prSet presAssocID="{4E67BBEC-23AC-4C86-BFAF-A4DB06462F6A}" presName="tx1" presStyleLbl="revTx" presStyleIdx="0" presStyleCnt="2"/>
      <dgm:spPr/>
    </dgm:pt>
    <dgm:pt modelId="{91D7C1EF-5AD4-4B8E-84DC-FF8558FAB42D}" type="pres">
      <dgm:prSet presAssocID="{4E67BBEC-23AC-4C86-BFAF-A4DB06462F6A}" presName="vert1" presStyleCnt="0"/>
      <dgm:spPr/>
    </dgm:pt>
    <dgm:pt modelId="{0CBFAD3A-A5D1-4DBE-9D0B-824A5B89C05C}" type="pres">
      <dgm:prSet presAssocID="{76EF6E96-D55E-41BD-BF96-AE46DAEBF47D}" presName="thickLine" presStyleLbl="alignNode1" presStyleIdx="1" presStyleCnt="2"/>
      <dgm:spPr/>
    </dgm:pt>
    <dgm:pt modelId="{26D76034-94FD-4EB6-A14D-D0FF9B21BBFD}" type="pres">
      <dgm:prSet presAssocID="{76EF6E96-D55E-41BD-BF96-AE46DAEBF47D}" presName="horz1" presStyleCnt="0"/>
      <dgm:spPr/>
    </dgm:pt>
    <dgm:pt modelId="{37D0D2FE-8567-44BD-8777-7E273A982297}" type="pres">
      <dgm:prSet presAssocID="{76EF6E96-D55E-41BD-BF96-AE46DAEBF47D}" presName="tx1" presStyleLbl="revTx" presStyleIdx="1" presStyleCnt="2"/>
      <dgm:spPr/>
    </dgm:pt>
    <dgm:pt modelId="{C4BED60F-BB4B-4C9D-9972-B647F67BAB3D}" type="pres">
      <dgm:prSet presAssocID="{76EF6E96-D55E-41BD-BF96-AE46DAEBF47D}" presName="vert1" presStyleCnt="0"/>
      <dgm:spPr/>
    </dgm:pt>
  </dgm:ptLst>
  <dgm:cxnLst>
    <dgm:cxn modelId="{7093F321-77AD-4C2C-9879-F935387A65AC}" type="presOf" srcId="{4E67BBEC-23AC-4C86-BFAF-A4DB06462F6A}" destId="{0CC31D98-5CF2-4EDC-8771-D9801DA1D250}" srcOrd="0" destOrd="0" presId="urn:microsoft.com/office/officeart/2008/layout/LinedList"/>
    <dgm:cxn modelId="{F5B0E761-ABD7-48F2-89CC-281E7C10199D}" type="presOf" srcId="{F813F56E-7AD4-4770-9735-A971D74101E0}" destId="{274909D2-50E2-45DF-8290-BBBE85BB978B}" srcOrd="0" destOrd="0" presId="urn:microsoft.com/office/officeart/2008/layout/LinedList"/>
    <dgm:cxn modelId="{D88A52B4-5E68-4FC6-9951-3F161E15FCD9}" srcId="{F813F56E-7AD4-4770-9735-A971D74101E0}" destId="{4E67BBEC-23AC-4C86-BFAF-A4DB06462F6A}" srcOrd="0" destOrd="0" parTransId="{FA41363F-942E-43B5-BC74-AC93F9922E15}" sibTransId="{41202969-37A0-45F7-A1C9-8A054A57DBD3}"/>
    <dgm:cxn modelId="{3CE99DBD-36C7-4E34-AFBC-A5245D784841}" type="presOf" srcId="{76EF6E96-D55E-41BD-BF96-AE46DAEBF47D}" destId="{37D0D2FE-8567-44BD-8777-7E273A982297}" srcOrd="0" destOrd="0" presId="urn:microsoft.com/office/officeart/2008/layout/LinedList"/>
    <dgm:cxn modelId="{6DDBDEFE-7DEE-482B-88DB-FB2801A2BA19}" srcId="{F813F56E-7AD4-4770-9735-A971D74101E0}" destId="{76EF6E96-D55E-41BD-BF96-AE46DAEBF47D}" srcOrd="1" destOrd="0" parTransId="{CB222B78-5EDE-4D0B-8EF6-8043CD367AF2}" sibTransId="{BFD601EA-922F-447C-AA5F-7C9CDC5126DF}"/>
    <dgm:cxn modelId="{BEA1FD60-8CCD-4884-8EB7-BB202927D052}" type="presParOf" srcId="{274909D2-50E2-45DF-8290-BBBE85BB978B}" destId="{250AAA7F-293F-44E1-9B83-77EC0614124C}" srcOrd="0" destOrd="0" presId="urn:microsoft.com/office/officeart/2008/layout/LinedList"/>
    <dgm:cxn modelId="{EAF40133-4307-459F-9B5D-80F7B102043D}" type="presParOf" srcId="{274909D2-50E2-45DF-8290-BBBE85BB978B}" destId="{71637935-B77B-4D19-9CBC-D76691A5F11D}" srcOrd="1" destOrd="0" presId="urn:microsoft.com/office/officeart/2008/layout/LinedList"/>
    <dgm:cxn modelId="{FCE7C47E-8520-4ABF-99CC-92B23A17FF58}" type="presParOf" srcId="{71637935-B77B-4D19-9CBC-D76691A5F11D}" destId="{0CC31D98-5CF2-4EDC-8771-D9801DA1D250}" srcOrd="0" destOrd="0" presId="urn:microsoft.com/office/officeart/2008/layout/LinedList"/>
    <dgm:cxn modelId="{09E36CFF-4749-4A40-9640-D30755EEB347}" type="presParOf" srcId="{71637935-B77B-4D19-9CBC-D76691A5F11D}" destId="{91D7C1EF-5AD4-4B8E-84DC-FF8558FAB42D}" srcOrd="1" destOrd="0" presId="urn:microsoft.com/office/officeart/2008/layout/LinedList"/>
    <dgm:cxn modelId="{3DBA1BB2-C1BA-47BB-82A0-669244AB1A0E}" type="presParOf" srcId="{274909D2-50E2-45DF-8290-BBBE85BB978B}" destId="{0CBFAD3A-A5D1-4DBE-9D0B-824A5B89C05C}" srcOrd="2" destOrd="0" presId="urn:microsoft.com/office/officeart/2008/layout/LinedList"/>
    <dgm:cxn modelId="{3799AA67-4A1C-4EF3-8F6E-99E29BFCA09D}" type="presParOf" srcId="{274909D2-50E2-45DF-8290-BBBE85BB978B}" destId="{26D76034-94FD-4EB6-A14D-D0FF9B21BBFD}" srcOrd="3" destOrd="0" presId="urn:microsoft.com/office/officeart/2008/layout/LinedList"/>
    <dgm:cxn modelId="{7AC57D35-0798-4CD3-B11A-D333250956B2}" type="presParOf" srcId="{26D76034-94FD-4EB6-A14D-D0FF9B21BBFD}" destId="{37D0D2FE-8567-44BD-8777-7E273A982297}" srcOrd="0" destOrd="0" presId="urn:microsoft.com/office/officeart/2008/layout/LinedList"/>
    <dgm:cxn modelId="{3EE4D34B-BE1E-4B34-984E-004B27BCC4D7}" type="presParOf" srcId="{26D76034-94FD-4EB6-A14D-D0FF9B21BBFD}" destId="{C4BED60F-BB4B-4C9D-9972-B647F67BAB3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C146CC4-2B82-4CDA-9262-B1F0FC3ED9E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77E62BF-0637-4047-B30E-AE5AF57AA1C3}">
      <dgm:prSet/>
      <dgm:spPr/>
      <dgm:t>
        <a:bodyPr/>
        <a:lstStyle/>
        <a:p>
          <a:r>
            <a:rPr lang="en-US" dirty="0" err="1"/>
            <a:t>učenik</a:t>
          </a:r>
          <a:r>
            <a:rPr lang="en-US" dirty="0"/>
            <a:t> </a:t>
          </a:r>
          <a:r>
            <a:rPr lang="en-US" dirty="0" err="1"/>
            <a:t>gimnazijskog</a:t>
          </a:r>
          <a:r>
            <a:rPr lang="en-US" dirty="0"/>
            <a:t> </a:t>
          </a:r>
          <a:r>
            <a:rPr lang="en-US" dirty="0" err="1"/>
            <a:t>programa</a:t>
          </a:r>
          <a:r>
            <a:rPr lang="en-US" dirty="0"/>
            <a:t> </a:t>
          </a:r>
          <a:r>
            <a:rPr lang="en-US" dirty="0" err="1"/>
            <a:t>uspješno</a:t>
          </a:r>
          <a:r>
            <a:rPr lang="en-US" dirty="0"/>
            <a:t> je </a:t>
          </a:r>
          <a:r>
            <a:rPr lang="en-US" dirty="0" err="1"/>
            <a:t>položio</a:t>
          </a:r>
          <a:r>
            <a:rPr lang="en-US" dirty="0"/>
            <a:t> </a:t>
          </a:r>
          <a:r>
            <a:rPr lang="en-US" dirty="0" err="1"/>
            <a:t>državnu</a:t>
          </a:r>
          <a:r>
            <a:rPr lang="en-US" dirty="0"/>
            <a:t> </a:t>
          </a:r>
          <a:r>
            <a:rPr lang="en-US" dirty="0" err="1"/>
            <a:t>maturu</a:t>
          </a:r>
          <a:r>
            <a:rPr lang="en-US" dirty="0"/>
            <a:t> </a:t>
          </a:r>
          <a:r>
            <a:rPr lang="en-US" dirty="0" err="1"/>
            <a:t>ako</a:t>
          </a:r>
          <a:r>
            <a:rPr lang="en-US" dirty="0"/>
            <a:t> je </a:t>
          </a:r>
          <a:r>
            <a:rPr lang="en-US" b="1" dirty="0" err="1">
              <a:solidFill>
                <a:srgbClr val="0070C0"/>
              </a:solidFill>
            </a:rPr>
            <a:t>položio</a:t>
          </a:r>
          <a:r>
            <a:rPr lang="en-US" b="1" dirty="0">
              <a:solidFill>
                <a:srgbClr val="0070C0"/>
              </a:solidFill>
            </a:rPr>
            <a:t> </a:t>
          </a:r>
          <a:r>
            <a:rPr lang="en-US" b="1" dirty="0" err="1">
              <a:solidFill>
                <a:srgbClr val="0070C0"/>
              </a:solidFill>
            </a:rPr>
            <a:t>sve</a:t>
          </a:r>
          <a:r>
            <a:rPr lang="en-US" b="1" dirty="0">
              <a:solidFill>
                <a:srgbClr val="0070C0"/>
              </a:solidFill>
            </a:rPr>
            <a:t> </a:t>
          </a:r>
          <a:r>
            <a:rPr lang="en-US" b="1" dirty="0" err="1">
              <a:solidFill>
                <a:srgbClr val="0070C0"/>
              </a:solidFill>
            </a:rPr>
            <a:t>ispite</a:t>
          </a:r>
          <a:r>
            <a:rPr lang="en-US" b="1" dirty="0">
              <a:solidFill>
                <a:srgbClr val="0070C0"/>
              </a:solidFill>
            </a:rPr>
            <a:t> </a:t>
          </a:r>
          <a:r>
            <a:rPr lang="en-US" b="1" dirty="0" err="1">
              <a:solidFill>
                <a:srgbClr val="0070C0"/>
              </a:solidFill>
            </a:rPr>
            <a:t>obveznoga</a:t>
          </a:r>
          <a:r>
            <a:rPr lang="en-US" b="1" dirty="0">
              <a:solidFill>
                <a:srgbClr val="0070C0"/>
              </a:solidFill>
            </a:rPr>
            <a:t> </a:t>
          </a:r>
          <a:r>
            <a:rPr lang="en-US" b="1" dirty="0" err="1">
              <a:solidFill>
                <a:srgbClr val="0070C0"/>
              </a:solidFill>
            </a:rPr>
            <a:t>dijela</a:t>
          </a:r>
          <a:r>
            <a:rPr lang="en-US" dirty="0"/>
            <a:t> </a:t>
          </a:r>
          <a:r>
            <a:rPr lang="en-US" dirty="0" err="1"/>
            <a:t>državne</a:t>
          </a:r>
          <a:r>
            <a:rPr lang="en-US" dirty="0"/>
            <a:t> mature</a:t>
          </a:r>
        </a:p>
      </dgm:t>
    </dgm:pt>
    <dgm:pt modelId="{702B6B40-A444-4535-8494-1C986057E0A4}" type="parTrans" cxnId="{3A3185F2-6DAF-4F70-A14C-01CBC02CE572}">
      <dgm:prSet/>
      <dgm:spPr/>
      <dgm:t>
        <a:bodyPr/>
        <a:lstStyle/>
        <a:p>
          <a:endParaRPr lang="en-US"/>
        </a:p>
      </dgm:t>
    </dgm:pt>
    <dgm:pt modelId="{FC9B7F83-B0B8-4BCD-B75B-730A83CD8BEC}" type="sibTrans" cxnId="{3A3185F2-6DAF-4F70-A14C-01CBC02CE572}">
      <dgm:prSet/>
      <dgm:spPr/>
      <dgm:t>
        <a:bodyPr/>
        <a:lstStyle/>
        <a:p>
          <a:endParaRPr lang="en-US"/>
        </a:p>
      </dgm:t>
    </dgm:pt>
    <dgm:pt modelId="{108F0F9C-CB12-4E4B-81E2-511F5D87811A}">
      <dgm:prSet/>
      <dgm:spPr/>
      <dgm:t>
        <a:bodyPr/>
        <a:lstStyle/>
        <a:p>
          <a:pPr rtl="0"/>
          <a:r>
            <a:rPr lang="en-US" dirty="0"/>
            <a:t>o </a:t>
          </a:r>
          <a:r>
            <a:rPr lang="en-US" dirty="0" err="1"/>
            <a:t>položenim</a:t>
          </a:r>
          <a:r>
            <a:rPr lang="en-US" dirty="0"/>
            <a:t> </a:t>
          </a:r>
          <a:r>
            <a:rPr lang="en-US" dirty="0" err="1"/>
            <a:t>ispitima</a:t>
          </a:r>
          <a:r>
            <a:rPr lang="en-US" dirty="0"/>
            <a:t> </a:t>
          </a:r>
          <a:r>
            <a:rPr lang="en-US" dirty="0" err="1"/>
            <a:t>obveznoga</a:t>
          </a:r>
          <a:r>
            <a:rPr lang="en-US" dirty="0"/>
            <a:t> </a:t>
          </a:r>
          <a:r>
            <a:rPr lang="en-US" dirty="0" err="1"/>
            <a:t>dijela</a:t>
          </a:r>
          <a:r>
            <a:rPr lang="en-US" dirty="0"/>
            <a:t> mature </a:t>
          </a:r>
          <a:r>
            <a:rPr lang="en-US" dirty="0" err="1">
              <a:latin typeface="Calibri Light" panose="020F0302020204030204"/>
            </a:rPr>
            <a:t>učeniku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gimnazijskog</a:t>
          </a:r>
          <a:r>
            <a:rPr lang="en-US" dirty="0"/>
            <a:t> </a:t>
          </a:r>
          <a:r>
            <a:rPr lang="en-US" dirty="0" err="1"/>
            <a:t>programa</a:t>
          </a:r>
          <a:r>
            <a:rPr lang="en-US" dirty="0"/>
            <a:t> </a:t>
          </a:r>
          <a:r>
            <a:rPr lang="en-US" dirty="0" err="1"/>
            <a:t>izdaje</a:t>
          </a:r>
          <a:r>
            <a:rPr lang="en-US" dirty="0"/>
            <a:t> se </a:t>
          </a:r>
          <a:r>
            <a:rPr lang="en-US" b="1" dirty="0" err="1">
              <a:solidFill>
                <a:srgbClr val="0070C0"/>
              </a:solidFill>
            </a:rPr>
            <a:t>svjedodžba</a:t>
          </a:r>
          <a:r>
            <a:rPr lang="en-US" b="1" dirty="0">
              <a:solidFill>
                <a:srgbClr val="0070C0"/>
              </a:solidFill>
            </a:rPr>
            <a:t> o </a:t>
          </a:r>
          <a:r>
            <a:rPr lang="en-US" b="1" dirty="0" err="1">
              <a:solidFill>
                <a:srgbClr val="0070C0"/>
              </a:solidFill>
            </a:rPr>
            <a:t>državnoj</a:t>
          </a:r>
          <a:r>
            <a:rPr lang="en-US" b="1" dirty="0">
              <a:solidFill>
                <a:srgbClr val="0070C0"/>
              </a:solidFill>
            </a:rPr>
            <a:t> </a:t>
          </a:r>
          <a:r>
            <a:rPr lang="en-US" b="1" dirty="0" err="1">
              <a:solidFill>
                <a:srgbClr val="0070C0"/>
              </a:solidFill>
            </a:rPr>
            <a:t>maturi</a:t>
          </a:r>
          <a:endParaRPr lang="en-US" b="1" dirty="0">
            <a:solidFill>
              <a:srgbClr val="0070C0"/>
            </a:solidFill>
          </a:endParaRPr>
        </a:p>
      </dgm:t>
    </dgm:pt>
    <dgm:pt modelId="{01252AAC-0A74-43E3-8092-E4272A29B2DD}" type="parTrans" cxnId="{DA00494C-F111-42D1-88C6-373B00194CFC}">
      <dgm:prSet/>
      <dgm:spPr/>
      <dgm:t>
        <a:bodyPr/>
        <a:lstStyle/>
        <a:p>
          <a:endParaRPr lang="en-US"/>
        </a:p>
      </dgm:t>
    </dgm:pt>
    <dgm:pt modelId="{65DF50FA-B47D-4B11-88DE-5B7D2B604E1C}" type="sibTrans" cxnId="{DA00494C-F111-42D1-88C6-373B00194CFC}">
      <dgm:prSet/>
      <dgm:spPr/>
      <dgm:t>
        <a:bodyPr/>
        <a:lstStyle/>
        <a:p>
          <a:endParaRPr lang="en-US"/>
        </a:p>
      </dgm:t>
    </dgm:pt>
    <dgm:pt modelId="{948CF70B-54A0-48DB-A520-DF727E473525}">
      <dgm:prSet/>
      <dgm:spPr/>
      <dgm:t>
        <a:bodyPr/>
        <a:lstStyle/>
        <a:p>
          <a:r>
            <a:rPr lang="en-US" dirty="0"/>
            <a:t>o </a:t>
          </a:r>
          <a:r>
            <a:rPr lang="en-US" dirty="0" err="1"/>
            <a:t>položenim</a:t>
          </a:r>
          <a:r>
            <a:rPr lang="en-US" dirty="0"/>
            <a:t> </a:t>
          </a:r>
          <a:r>
            <a:rPr lang="en-US" dirty="0" err="1"/>
            <a:t>ispitima</a:t>
          </a:r>
          <a:r>
            <a:rPr lang="en-US" dirty="0"/>
            <a:t> </a:t>
          </a:r>
          <a:r>
            <a:rPr lang="en-US" dirty="0" err="1"/>
            <a:t>izbornoga</a:t>
          </a:r>
          <a:r>
            <a:rPr lang="en-US" dirty="0"/>
            <a:t> </a:t>
          </a:r>
          <a:r>
            <a:rPr lang="en-US" dirty="0" err="1"/>
            <a:t>dijela</a:t>
          </a:r>
          <a:r>
            <a:rPr lang="en-US" dirty="0"/>
            <a:t> </a:t>
          </a:r>
          <a:r>
            <a:rPr lang="en-US" b="1" dirty="0" err="1">
              <a:solidFill>
                <a:srgbClr val="0070C0"/>
              </a:solidFill>
            </a:rPr>
            <a:t>potvrda</a:t>
          </a:r>
          <a:r>
            <a:rPr lang="en-US" b="1" dirty="0">
              <a:solidFill>
                <a:srgbClr val="0070C0"/>
              </a:solidFill>
            </a:rPr>
            <a:t> o </a:t>
          </a:r>
          <a:r>
            <a:rPr lang="en-US" b="1" dirty="0" err="1">
              <a:solidFill>
                <a:srgbClr val="0070C0"/>
              </a:solidFill>
            </a:rPr>
            <a:t>položenim</a:t>
          </a:r>
          <a:r>
            <a:rPr lang="en-US" b="1" dirty="0">
              <a:solidFill>
                <a:srgbClr val="0070C0"/>
              </a:solidFill>
            </a:rPr>
            <a:t> </a:t>
          </a:r>
          <a:r>
            <a:rPr lang="en-US" b="1" dirty="0" err="1">
              <a:solidFill>
                <a:srgbClr val="0070C0"/>
              </a:solidFill>
            </a:rPr>
            <a:t>ispitima</a:t>
          </a:r>
          <a:r>
            <a:rPr lang="en-US" b="1" dirty="0">
              <a:solidFill>
                <a:srgbClr val="0070C0"/>
              </a:solidFill>
            </a:rPr>
            <a:t> </a:t>
          </a:r>
          <a:r>
            <a:rPr lang="en-US" b="1" dirty="0" err="1">
              <a:solidFill>
                <a:srgbClr val="0070C0"/>
              </a:solidFill>
            </a:rPr>
            <a:t>državne</a:t>
          </a:r>
          <a:r>
            <a:rPr lang="en-US" b="1" dirty="0">
              <a:solidFill>
                <a:srgbClr val="0070C0"/>
              </a:solidFill>
            </a:rPr>
            <a:t> mature</a:t>
          </a:r>
        </a:p>
      </dgm:t>
    </dgm:pt>
    <dgm:pt modelId="{080482EE-1945-4EEF-B781-C3E577A177B3}" type="parTrans" cxnId="{FC1A26CE-67C2-46AA-9365-BA698EB56E4C}">
      <dgm:prSet/>
      <dgm:spPr/>
      <dgm:t>
        <a:bodyPr/>
        <a:lstStyle/>
        <a:p>
          <a:endParaRPr lang="en-US"/>
        </a:p>
      </dgm:t>
    </dgm:pt>
    <dgm:pt modelId="{F3972129-BA6F-471A-BD2C-4FA1C68FB1BE}" type="sibTrans" cxnId="{FC1A26CE-67C2-46AA-9365-BA698EB56E4C}">
      <dgm:prSet/>
      <dgm:spPr/>
      <dgm:t>
        <a:bodyPr/>
        <a:lstStyle/>
        <a:p>
          <a:endParaRPr lang="en-US"/>
        </a:p>
      </dgm:t>
    </dgm:pt>
    <dgm:pt modelId="{4B233954-A420-4FC7-AE69-97FFEE8B4B90}" type="pres">
      <dgm:prSet presAssocID="{3C146CC4-2B82-4CDA-9262-B1F0FC3ED9EE}" presName="vert0" presStyleCnt="0">
        <dgm:presLayoutVars>
          <dgm:dir/>
          <dgm:animOne val="branch"/>
          <dgm:animLvl val="lvl"/>
        </dgm:presLayoutVars>
      </dgm:prSet>
      <dgm:spPr/>
    </dgm:pt>
    <dgm:pt modelId="{0FB07801-91AC-4BEF-90DD-494B517A1D94}" type="pres">
      <dgm:prSet presAssocID="{277E62BF-0637-4047-B30E-AE5AF57AA1C3}" presName="thickLine" presStyleLbl="alignNode1" presStyleIdx="0" presStyleCnt="3"/>
      <dgm:spPr/>
    </dgm:pt>
    <dgm:pt modelId="{990F5161-F4AD-4245-8984-932B5D77E4B2}" type="pres">
      <dgm:prSet presAssocID="{277E62BF-0637-4047-B30E-AE5AF57AA1C3}" presName="horz1" presStyleCnt="0"/>
      <dgm:spPr/>
    </dgm:pt>
    <dgm:pt modelId="{8E268C0C-E4D2-4493-880D-C197AC097FD9}" type="pres">
      <dgm:prSet presAssocID="{277E62BF-0637-4047-B30E-AE5AF57AA1C3}" presName="tx1" presStyleLbl="revTx" presStyleIdx="0" presStyleCnt="3"/>
      <dgm:spPr/>
    </dgm:pt>
    <dgm:pt modelId="{A7C420BD-53D9-461B-8460-00E3D648EF51}" type="pres">
      <dgm:prSet presAssocID="{277E62BF-0637-4047-B30E-AE5AF57AA1C3}" presName="vert1" presStyleCnt="0"/>
      <dgm:spPr/>
    </dgm:pt>
    <dgm:pt modelId="{DCC66F4B-7598-4B1C-87E4-4293BB2AC07E}" type="pres">
      <dgm:prSet presAssocID="{108F0F9C-CB12-4E4B-81E2-511F5D87811A}" presName="thickLine" presStyleLbl="alignNode1" presStyleIdx="1" presStyleCnt="3"/>
      <dgm:spPr/>
    </dgm:pt>
    <dgm:pt modelId="{6373D0AA-FE3E-4513-82D3-5B351064C2EF}" type="pres">
      <dgm:prSet presAssocID="{108F0F9C-CB12-4E4B-81E2-511F5D87811A}" presName="horz1" presStyleCnt="0"/>
      <dgm:spPr/>
    </dgm:pt>
    <dgm:pt modelId="{BAC5AD87-104D-43FA-8CB5-35495B7DA356}" type="pres">
      <dgm:prSet presAssocID="{108F0F9C-CB12-4E4B-81E2-511F5D87811A}" presName="tx1" presStyleLbl="revTx" presStyleIdx="1" presStyleCnt="3"/>
      <dgm:spPr/>
    </dgm:pt>
    <dgm:pt modelId="{265E1CDF-4AAC-4E4A-ACB5-C07ED8EB3237}" type="pres">
      <dgm:prSet presAssocID="{108F0F9C-CB12-4E4B-81E2-511F5D87811A}" presName="vert1" presStyleCnt="0"/>
      <dgm:spPr/>
    </dgm:pt>
    <dgm:pt modelId="{31B7474A-122F-4583-A1B8-3680992F9568}" type="pres">
      <dgm:prSet presAssocID="{948CF70B-54A0-48DB-A520-DF727E473525}" presName="thickLine" presStyleLbl="alignNode1" presStyleIdx="2" presStyleCnt="3"/>
      <dgm:spPr/>
    </dgm:pt>
    <dgm:pt modelId="{F34F2342-05C3-4B92-B954-6CB4CBD1D920}" type="pres">
      <dgm:prSet presAssocID="{948CF70B-54A0-48DB-A520-DF727E473525}" presName="horz1" presStyleCnt="0"/>
      <dgm:spPr/>
    </dgm:pt>
    <dgm:pt modelId="{A4BF8166-896A-4FC0-9849-82DF7F4AAD1F}" type="pres">
      <dgm:prSet presAssocID="{948CF70B-54A0-48DB-A520-DF727E473525}" presName="tx1" presStyleLbl="revTx" presStyleIdx="2" presStyleCnt="3"/>
      <dgm:spPr/>
    </dgm:pt>
    <dgm:pt modelId="{6EC29B4C-6E9B-438E-97A2-D547827F20DE}" type="pres">
      <dgm:prSet presAssocID="{948CF70B-54A0-48DB-A520-DF727E473525}" presName="vert1" presStyleCnt="0"/>
      <dgm:spPr/>
    </dgm:pt>
  </dgm:ptLst>
  <dgm:cxnLst>
    <dgm:cxn modelId="{53214110-EC03-4BEC-BE02-9D7FE5F085B3}" type="presOf" srcId="{108F0F9C-CB12-4E4B-81E2-511F5D87811A}" destId="{BAC5AD87-104D-43FA-8CB5-35495B7DA356}" srcOrd="0" destOrd="0" presId="urn:microsoft.com/office/officeart/2008/layout/LinedList"/>
    <dgm:cxn modelId="{A91E9660-12C3-476B-8CB5-FB7617379FB4}" type="presOf" srcId="{3C146CC4-2B82-4CDA-9262-B1F0FC3ED9EE}" destId="{4B233954-A420-4FC7-AE69-97FFEE8B4B90}" srcOrd="0" destOrd="0" presId="urn:microsoft.com/office/officeart/2008/layout/LinedList"/>
    <dgm:cxn modelId="{DA00494C-F111-42D1-88C6-373B00194CFC}" srcId="{3C146CC4-2B82-4CDA-9262-B1F0FC3ED9EE}" destId="{108F0F9C-CB12-4E4B-81E2-511F5D87811A}" srcOrd="1" destOrd="0" parTransId="{01252AAC-0A74-43E3-8092-E4272A29B2DD}" sibTransId="{65DF50FA-B47D-4B11-88DE-5B7D2B604E1C}"/>
    <dgm:cxn modelId="{F874C385-7C7B-4A2F-9B49-BD84215B691E}" type="presOf" srcId="{277E62BF-0637-4047-B30E-AE5AF57AA1C3}" destId="{8E268C0C-E4D2-4493-880D-C197AC097FD9}" srcOrd="0" destOrd="0" presId="urn:microsoft.com/office/officeart/2008/layout/LinedList"/>
    <dgm:cxn modelId="{ADC816B2-40C3-4058-8220-FAB68CD67B9D}" type="presOf" srcId="{948CF70B-54A0-48DB-A520-DF727E473525}" destId="{A4BF8166-896A-4FC0-9849-82DF7F4AAD1F}" srcOrd="0" destOrd="0" presId="urn:microsoft.com/office/officeart/2008/layout/LinedList"/>
    <dgm:cxn modelId="{FC1A26CE-67C2-46AA-9365-BA698EB56E4C}" srcId="{3C146CC4-2B82-4CDA-9262-B1F0FC3ED9EE}" destId="{948CF70B-54A0-48DB-A520-DF727E473525}" srcOrd="2" destOrd="0" parTransId="{080482EE-1945-4EEF-B781-C3E577A177B3}" sibTransId="{F3972129-BA6F-471A-BD2C-4FA1C68FB1BE}"/>
    <dgm:cxn modelId="{3A3185F2-6DAF-4F70-A14C-01CBC02CE572}" srcId="{3C146CC4-2B82-4CDA-9262-B1F0FC3ED9EE}" destId="{277E62BF-0637-4047-B30E-AE5AF57AA1C3}" srcOrd="0" destOrd="0" parTransId="{702B6B40-A444-4535-8494-1C986057E0A4}" sibTransId="{FC9B7F83-B0B8-4BCD-B75B-730A83CD8BEC}"/>
    <dgm:cxn modelId="{79D82724-8CCE-401E-B0FD-BAD24F9DB8FD}" type="presParOf" srcId="{4B233954-A420-4FC7-AE69-97FFEE8B4B90}" destId="{0FB07801-91AC-4BEF-90DD-494B517A1D94}" srcOrd="0" destOrd="0" presId="urn:microsoft.com/office/officeart/2008/layout/LinedList"/>
    <dgm:cxn modelId="{62D57C43-58E6-46A9-BF97-BE171CEE05FC}" type="presParOf" srcId="{4B233954-A420-4FC7-AE69-97FFEE8B4B90}" destId="{990F5161-F4AD-4245-8984-932B5D77E4B2}" srcOrd="1" destOrd="0" presId="urn:microsoft.com/office/officeart/2008/layout/LinedList"/>
    <dgm:cxn modelId="{2637525C-276E-41F1-AF49-418DDF53279D}" type="presParOf" srcId="{990F5161-F4AD-4245-8984-932B5D77E4B2}" destId="{8E268C0C-E4D2-4493-880D-C197AC097FD9}" srcOrd="0" destOrd="0" presId="urn:microsoft.com/office/officeart/2008/layout/LinedList"/>
    <dgm:cxn modelId="{CCD6DE77-95EA-4A9B-81FE-9D014E191BEF}" type="presParOf" srcId="{990F5161-F4AD-4245-8984-932B5D77E4B2}" destId="{A7C420BD-53D9-461B-8460-00E3D648EF51}" srcOrd="1" destOrd="0" presId="urn:microsoft.com/office/officeart/2008/layout/LinedList"/>
    <dgm:cxn modelId="{A3D1414A-B659-49DD-AF5E-C570B3B3B324}" type="presParOf" srcId="{4B233954-A420-4FC7-AE69-97FFEE8B4B90}" destId="{DCC66F4B-7598-4B1C-87E4-4293BB2AC07E}" srcOrd="2" destOrd="0" presId="urn:microsoft.com/office/officeart/2008/layout/LinedList"/>
    <dgm:cxn modelId="{ED806D8C-4C40-4DAC-8643-390D8A566B01}" type="presParOf" srcId="{4B233954-A420-4FC7-AE69-97FFEE8B4B90}" destId="{6373D0AA-FE3E-4513-82D3-5B351064C2EF}" srcOrd="3" destOrd="0" presId="urn:microsoft.com/office/officeart/2008/layout/LinedList"/>
    <dgm:cxn modelId="{ACD9FD76-D22A-49DC-8D54-E03CEE0B1275}" type="presParOf" srcId="{6373D0AA-FE3E-4513-82D3-5B351064C2EF}" destId="{BAC5AD87-104D-43FA-8CB5-35495B7DA356}" srcOrd="0" destOrd="0" presId="urn:microsoft.com/office/officeart/2008/layout/LinedList"/>
    <dgm:cxn modelId="{62BF42BC-722A-42A4-A1CE-33B9EB683904}" type="presParOf" srcId="{6373D0AA-FE3E-4513-82D3-5B351064C2EF}" destId="{265E1CDF-4AAC-4E4A-ACB5-C07ED8EB3237}" srcOrd="1" destOrd="0" presId="urn:microsoft.com/office/officeart/2008/layout/LinedList"/>
    <dgm:cxn modelId="{94D2B421-EA91-4670-9217-10C8BA5D5686}" type="presParOf" srcId="{4B233954-A420-4FC7-AE69-97FFEE8B4B90}" destId="{31B7474A-122F-4583-A1B8-3680992F9568}" srcOrd="4" destOrd="0" presId="urn:microsoft.com/office/officeart/2008/layout/LinedList"/>
    <dgm:cxn modelId="{0C818A07-3FAA-4F38-AE99-57680888A8B1}" type="presParOf" srcId="{4B233954-A420-4FC7-AE69-97FFEE8B4B90}" destId="{F34F2342-05C3-4B92-B954-6CB4CBD1D920}" srcOrd="5" destOrd="0" presId="urn:microsoft.com/office/officeart/2008/layout/LinedList"/>
    <dgm:cxn modelId="{EC5A59AD-96B4-4E87-863C-E31B92052B07}" type="presParOf" srcId="{F34F2342-05C3-4B92-B954-6CB4CBD1D920}" destId="{A4BF8166-896A-4FC0-9849-82DF7F4AAD1F}" srcOrd="0" destOrd="0" presId="urn:microsoft.com/office/officeart/2008/layout/LinedList"/>
    <dgm:cxn modelId="{5F1DB801-D6B1-43E4-A97A-B149428DD38B}" type="presParOf" srcId="{F34F2342-05C3-4B92-B954-6CB4CBD1D920}" destId="{6EC29B4C-6E9B-438E-97A2-D547827F20D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848C3A4-C22B-46BD-8A8D-1555C6B14D6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24B9D08-D87E-417F-9F84-B70AE1672CE1}">
      <dgm:prSet/>
      <dgm:spPr/>
      <dgm:t>
        <a:bodyPr/>
        <a:lstStyle/>
        <a:p>
          <a:r>
            <a:rPr lang="en-US" dirty="0" err="1"/>
            <a:t>preporučuje</a:t>
          </a:r>
          <a:r>
            <a:rPr lang="en-US" dirty="0"/>
            <a:t> se </a:t>
          </a:r>
          <a:r>
            <a:rPr lang="en-US" dirty="0" err="1"/>
            <a:t>prijava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stranicu</a:t>
          </a:r>
          <a:r>
            <a:rPr lang="en-US" dirty="0"/>
            <a:t> </a:t>
          </a:r>
          <a:r>
            <a:rPr lang="en-US" dirty="0">
              <a:hlinkClick xmlns:r="http://schemas.openxmlformats.org/officeDocument/2006/relationships" r:id="rId1"/>
            </a:rPr>
            <a:t>www.postani-student.hr </a:t>
          </a:r>
          <a:r>
            <a:rPr lang="en-US" dirty="0"/>
            <a:t>u </a:t>
          </a:r>
          <a:r>
            <a:rPr lang="en-US" dirty="0" err="1"/>
            <a:t>pregledniku</a:t>
          </a:r>
          <a:r>
            <a:rPr lang="en-US" dirty="0"/>
            <a:t> Chrome</a:t>
          </a:r>
        </a:p>
      </dgm:t>
    </dgm:pt>
    <dgm:pt modelId="{E3298AD6-E167-4B85-91F2-FD6BFE93AB0E}" type="parTrans" cxnId="{B36343E3-337F-4FAC-BA6A-188434955CD1}">
      <dgm:prSet/>
      <dgm:spPr/>
      <dgm:t>
        <a:bodyPr/>
        <a:lstStyle/>
        <a:p>
          <a:endParaRPr lang="en-US"/>
        </a:p>
      </dgm:t>
    </dgm:pt>
    <dgm:pt modelId="{A2D2ED34-D3CA-4F7F-879A-328BF3D0F4EE}" type="sibTrans" cxnId="{B36343E3-337F-4FAC-BA6A-188434955CD1}">
      <dgm:prSet/>
      <dgm:spPr/>
      <dgm:t>
        <a:bodyPr/>
        <a:lstStyle/>
        <a:p>
          <a:endParaRPr lang="en-US"/>
        </a:p>
      </dgm:t>
    </dgm:pt>
    <dgm:pt modelId="{F114C391-AD5C-4B5E-BD0A-C621D42DF8B3}">
      <dgm:prSet/>
      <dgm:spPr/>
      <dgm:t>
        <a:bodyPr/>
        <a:lstStyle/>
        <a:p>
          <a:r>
            <a:rPr lang="en-US" dirty="0" err="1"/>
            <a:t>učenik</a:t>
          </a:r>
          <a:r>
            <a:rPr lang="en-US" dirty="0"/>
            <a:t> se </a:t>
          </a:r>
          <a:r>
            <a:rPr lang="en-US" dirty="0" err="1"/>
            <a:t>prvi</a:t>
          </a:r>
          <a:r>
            <a:rPr lang="en-US" dirty="0"/>
            <a:t> put </a:t>
          </a:r>
          <a:r>
            <a:rPr lang="en-US" dirty="0" err="1"/>
            <a:t>prijavljuje</a:t>
          </a:r>
          <a:r>
            <a:rPr lang="en-US" dirty="0"/>
            <a:t> u </a:t>
          </a:r>
          <a:r>
            <a:rPr lang="en-US" dirty="0" err="1"/>
            <a:t>sustav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način</a:t>
          </a:r>
          <a:r>
            <a:rPr lang="en-US" dirty="0"/>
            <a:t> da </a:t>
          </a:r>
          <a:r>
            <a:rPr lang="en-US" dirty="0" err="1"/>
            <a:t>upisuje</a:t>
          </a:r>
          <a:r>
            <a:rPr lang="en-US" dirty="0"/>
            <a:t> </a:t>
          </a:r>
          <a:r>
            <a:rPr lang="en-US" dirty="0" err="1"/>
            <a:t>svoju</a:t>
          </a:r>
          <a:r>
            <a:rPr lang="en-US" dirty="0"/>
            <a:t> </a:t>
          </a:r>
          <a:r>
            <a:rPr lang="en-US" b="1" dirty="0" err="1">
              <a:solidFill>
                <a:srgbClr val="0070C0"/>
              </a:solidFill>
            </a:rPr>
            <a:t>korisničku</a:t>
          </a:r>
          <a:r>
            <a:rPr lang="en-US" b="1" dirty="0">
              <a:solidFill>
                <a:srgbClr val="0070C0"/>
              </a:solidFill>
            </a:rPr>
            <a:t> </a:t>
          </a:r>
          <a:r>
            <a:rPr lang="en-US" b="1" dirty="0" err="1">
              <a:solidFill>
                <a:srgbClr val="0070C0"/>
              </a:solidFill>
            </a:rPr>
            <a:t>oznaku</a:t>
          </a:r>
          <a:r>
            <a:rPr lang="en-US" b="1" dirty="0">
              <a:solidFill>
                <a:srgbClr val="0070C0"/>
              </a:solidFill>
            </a:rPr>
            <a:t> </a:t>
          </a:r>
          <a:r>
            <a:rPr lang="en-US" b="1" dirty="0" err="1">
              <a:solidFill>
                <a:srgbClr val="0070C0"/>
              </a:solidFill>
            </a:rPr>
            <a:t>i</a:t>
          </a:r>
          <a:r>
            <a:rPr lang="en-US" b="1" dirty="0">
              <a:solidFill>
                <a:srgbClr val="0070C0"/>
              </a:solidFill>
            </a:rPr>
            <a:t> </a:t>
          </a:r>
          <a:r>
            <a:rPr lang="en-US" b="1" dirty="0" err="1">
              <a:solidFill>
                <a:srgbClr val="0070C0"/>
              </a:solidFill>
            </a:rPr>
            <a:t>lozinku</a:t>
          </a:r>
          <a:r>
            <a:rPr lang="en-US" dirty="0"/>
            <a:t> </a:t>
          </a:r>
          <a:r>
            <a:rPr lang="en-US" dirty="0" err="1"/>
            <a:t>koju</a:t>
          </a:r>
          <a:r>
            <a:rPr lang="en-US" dirty="0"/>
            <a:t> </a:t>
          </a:r>
          <a:r>
            <a:rPr lang="en-US" dirty="0" err="1"/>
            <a:t>im</a:t>
          </a:r>
          <a:r>
            <a:rPr lang="en-US" dirty="0"/>
            <a:t> je </a:t>
          </a:r>
          <a:r>
            <a:rPr lang="en-US" dirty="0" err="1"/>
            <a:t>dodijelio</a:t>
          </a:r>
          <a:r>
            <a:rPr lang="en-US" dirty="0"/>
            <a:t> administrator </a:t>
          </a:r>
          <a:r>
            <a:rPr lang="en-US" dirty="0" err="1"/>
            <a:t>školskog</a:t>
          </a:r>
          <a:r>
            <a:rPr lang="en-US" dirty="0"/>
            <a:t> </a:t>
          </a:r>
          <a:r>
            <a:rPr lang="en-US" dirty="0" err="1"/>
            <a:t>imenika</a:t>
          </a:r>
          <a:r>
            <a:rPr lang="en-US" dirty="0"/>
            <a:t> (</a:t>
          </a:r>
          <a:r>
            <a:rPr lang="en-US" dirty="0" err="1"/>
            <a:t>obvezno</a:t>
          </a:r>
          <a:r>
            <a:rPr lang="en-US" dirty="0"/>
            <a:t> </a:t>
          </a:r>
          <a:r>
            <a:rPr lang="en-US" dirty="0" err="1"/>
            <a:t>prvu</a:t>
          </a:r>
          <a:r>
            <a:rPr lang="en-US" dirty="0"/>
            <a:t> </a:t>
          </a:r>
          <a:r>
            <a:rPr lang="en-US" dirty="0" err="1"/>
            <a:t>prijavu</a:t>
          </a:r>
          <a:r>
            <a:rPr lang="en-US" dirty="0"/>
            <a:t> </a:t>
          </a:r>
          <a:r>
            <a:rPr lang="en-US" dirty="0" err="1"/>
            <a:t>izvršiti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računalu</a:t>
          </a:r>
          <a:r>
            <a:rPr lang="en-US" dirty="0"/>
            <a:t>)</a:t>
          </a:r>
        </a:p>
      </dgm:t>
    </dgm:pt>
    <dgm:pt modelId="{70B7DC85-0225-4292-9B8D-1B17B8FD1675}" type="parTrans" cxnId="{388F09CC-C191-47BC-8EC1-E946EFF5C27F}">
      <dgm:prSet/>
      <dgm:spPr/>
      <dgm:t>
        <a:bodyPr/>
        <a:lstStyle/>
        <a:p>
          <a:endParaRPr lang="en-US"/>
        </a:p>
      </dgm:t>
    </dgm:pt>
    <dgm:pt modelId="{1C1E2A47-19E2-46A3-8AB6-DD9BC77D38B2}" type="sibTrans" cxnId="{388F09CC-C191-47BC-8EC1-E946EFF5C27F}">
      <dgm:prSet/>
      <dgm:spPr/>
      <dgm:t>
        <a:bodyPr/>
        <a:lstStyle/>
        <a:p>
          <a:endParaRPr lang="en-US"/>
        </a:p>
      </dgm:t>
    </dgm:pt>
    <dgm:pt modelId="{D46A4666-0A47-4BB6-8FF8-B638D659DD41}" type="pres">
      <dgm:prSet presAssocID="{7848C3A4-C22B-46BD-8A8D-1555C6B14D60}" presName="vert0" presStyleCnt="0">
        <dgm:presLayoutVars>
          <dgm:dir/>
          <dgm:animOne val="branch"/>
          <dgm:animLvl val="lvl"/>
        </dgm:presLayoutVars>
      </dgm:prSet>
      <dgm:spPr/>
    </dgm:pt>
    <dgm:pt modelId="{85F399ED-AD3C-4144-83CE-48FC5C13C20C}" type="pres">
      <dgm:prSet presAssocID="{524B9D08-D87E-417F-9F84-B70AE1672CE1}" presName="thickLine" presStyleLbl="alignNode1" presStyleIdx="0" presStyleCnt="2"/>
      <dgm:spPr/>
    </dgm:pt>
    <dgm:pt modelId="{6E6B4A75-B713-43BA-8A01-EE86D139EF93}" type="pres">
      <dgm:prSet presAssocID="{524B9D08-D87E-417F-9F84-B70AE1672CE1}" presName="horz1" presStyleCnt="0"/>
      <dgm:spPr/>
    </dgm:pt>
    <dgm:pt modelId="{A57B004B-C78E-48EF-8B42-45300D6C323E}" type="pres">
      <dgm:prSet presAssocID="{524B9D08-D87E-417F-9F84-B70AE1672CE1}" presName="tx1" presStyleLbl="revTx" presStyleIdx="0" presStyleCnt="2"/>
      <dgm:spPr/>
    </dgm:pt>
    <dgm:pt modelId="{D400EE89-EB53-4E02-8934-984A7F9FBCDB}" type="pres">
      <dgm:prSet presAssocID="{524B9D08-D87E-417F-9F84-B70AE1672CE1}" presName="vert1" presStyleCnt="0"/>
      <dgm:spPr/>
    </dgm:pt>
    <dgm:pt modelId="{247C43B1-6BDC-4A05-B267-0EBE4BB22BAD}" type="pres">
      <dgm:prSet presAssocID="{F114C391-AD5C-4B5E-BD0A-C621D42DF8B3}" presName="thickLine" presStyleLbl="alignNode1" presStyleIdx="1" presStyleCnt="2"/>
      <dgm:spPr/>
    </dgm:pt>
    <dgm:pt modelId="{170ADB62-484B-46B5-B2FE-758F1992F4F5}" type="pres">
      <dgm:prSet presAssocID="{F114C391-AD5C-4B5E-BD0A-C621D42DF8B3}" presName="horz1" presStyleCnt="0"/>
      <dgm:spPr/>
    </dgm:pt>
    <dgm:pt modelId="{55E44E4C-F425-459E-BDCA-C0208A11D138}" type="pres">
      <dgm:prSet presAssocID="{F114C391-AD5C-4B5E-BD0A-C621D42DF8B3}" presName="tx1" presStyleLbl="revTx" presStyleIdx="1" presStyleCnt="2"/>
      <dgm:spPr/>
    </dgm:pt>
    <dgm:pt modelId="{C07F4F40-B0B9-4E84-BB7C-020004ED9E2E}" type="pres">
      <dgm:prSet presAssocID="{F114C391-AD5C-4B5E-BD0A-C621D42DF8B3}" presName="vert1" presStyleCnt="0"/>
      <dgm:spPr/>
    </dgm:pt>
  </dgm:ptLst>
  <dgm:cxnLst>
    <dgm:cxn modelId="{ED97EC14-B2F1-4E7F-B1A4-E9781710154F}" type="presOf" srcId="{F114C391-AD5C-4B5E-BD0A-C621D42DF8B3}" destId="{55E44E4C-F425-459E-BDCA-C0208A11D138}" srcOrd="0" destOrd="0" presId="urn:microsoft.com/office/officeart/2008/layout/LinedList"/>
    <dgm:cxn modelId="{E717803E-9373-4AC4-9E41-7DB365815B9E}" type="presOf" srcId="{524B9D08-D87E-417F-9F84-B70AE1672CE1}" destId="{A57B004B-C78E-48EF-8B42-45300D6C323E}" srcOrd="0" destOrd="0" presId="urn:microsoft.com/office/officeart/2008/layout/LinedList"/>
    <dgm:cxn modelId="{A172734B-6B46-4DFF-B00A-C83A4F3F8CBE}" type="presOf" srcId="{7848C3A4-C22B-46BD-8A8D-1555C6B14D60}" destId="{D46A4666-0A47-4BB6-8FF8-B638D659DD41}" srcOrd="0" destOrd="0" presId="urn:microsoft.com/office/officeart/2008/layout/LinedList"/>
    <dgm:cxn modelId="{388F09CC-C191-47BC-8EC1-E946EFF5C27F}" srcId="{7848C3A4-C22B-46BD-8A8D-1555C6B14D60}" destId="{F114C391-AD5C-4B5E-BD0A-C621D42DF8B3}" srcOrd="1" destOrd="0" parTransId="{70B7DC85-0225-4292-9B8D-1B17B8FD1675}" sibTransId="{1C1E2A47-19E2-46A3-8AB6-DD9BC77D38B2}"/>
    <dgm:cxn modelId="{B36343E3-337F-4FAC-BA6A-188434955CD1}" srcId="{7848C3A4-C22B-46BD-8A8D-1555C6B14D60}" destId="{524B9D08-D87E-417F-9F84-B70AE1672CE1}" srcOrd="0" destOrd="0" parTransId="{E3298AD6-E167-4B85-91F2-FD6BFE93AB0E}" sibTransId="{A2D2ED34-D3CA-4F7F-879A-328BF3D0F4EE}"/>
    <dgm:cxn modelId="{63A2625C-8933-4088-ACFE-B42CBEEA7B8F}" type="presParOf" srcId="{D46A4666-0A47-4BB6-8FF8-B638D659DD41}" destId="{85F399ED-AD3C-4144-83CE-48FC5C13C20C}" srcOrd="0" destOrd="0" presId="urn:microsoft.com/office/officeart/2008/layout/LinedList"/>
    <dgm:cxn modelId="{838A1225-517E-4DF5-87EC-DB51232988C4}" type="presParOf" srcId="{D46A4666-0A47-4BB6-8FF8-B638D659DD41}" destId="{6E6B4A75-B713-43BA-8A01-EE86D139EF93}" srcOrd="1" destOrd="0" presId="urn:microsoft.com/office/officeart/2008/layout/LinedList"/>
    <dgm:cxn modelId="{824EC4A8-CB56-4143-B86D-E8D5310414AD}" type="presParOf" srcId="{6E6B4A75-B713-43BA-8A01-EE86D139EF93}" destId="{A57B004B-C78E-48EF-8B42-45300D6C323E}" srcOrd="0" destOrd="0" presId="urn:microsoft.com/office/officeart/2008/layout/LinedList"/>
    <dgm:cxn modelId="{B10E8841-3768-4A8A-A5EA-13191EFCA997}" type="presParOf" srcId="{6E6B4A75-B713-43BA-8A01-EE86D139EF93}" destId="{D400EE89-EB53-4E02-8934-984A7F9FBCDB}" srcOrd="1" destOrd="0" presId="urn:microsoft.com/office/officeart/2008/layout/LinedList"/>
    <dgm:cxn modelId="{5FA08C6B-EF82-4BC0-B7CA-5C563563E7D7}" type="presParOf" srcId="{D46A4666-0A47-4BB6-8FF8-B638D659DD41}" destId="{247C43B1-6BDC-4A05-B267-0EBE4BB22BAD}" srcOrd="2" destOrd="0" presId="urn:microsoft.com/office/officeart/2008/layout/LinedList"/>
    <dgm:cxn modelId="{96CACCD8-057F-407A-8386-7F94155F9AEC}" type="presParOf" srcId="{D46A4666-0A47-4BB6-8FF8-B638D659DD41}" destId="{170ADB62-484B-46B5-B2FE-758F1992F4F5}" srcOrd="3" destOrd="0" presId="urn:microsoft.com/office/officeart/2008/layout/LinedList"/>
    <dgm:cxn modelId="{A43BCC16-F177-4865-8247-301E3F1A3A66}" type="presParOf" srcId="{170ADB62-484B-46B5-B2FE-758F1992F4F5}" destId="{55E44E4C-F425-459E-BDCA-C0208A11D138}" srcOrd="0" destOrd="0" presId="urn:microsoft.com/office/officeart/2008/layout/LinedList"/>
    <dgm:cxn modelId="{EDB2C3B4-F049-4F90-BE5F-71A042EB0465}" type="presParOf" srcId="{170ADB62-484B-46B5-B2FE-758F1992F4F5}" destId="{C07F4F40-B0B9-4E84-BB7C-020004ED9E2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BD136B3-AAFC-43C2-9ECC-1A1F133A3BA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D0705C0-D8F8-4AC8-ADDD-514C24AAFCC1}">
      <dgm:prSet/>
      <dgm:spPr/>
      <dgm:t>
        <a:bodyPr/>
        <a:lstStyle/>
        <a:p>
          <a:r>
            <a:rPr lang="en-US"/>
            <a:t>ako učenik promijeni broj mobitela koji je upisao u sustav, potrebno je javiti se Infocentru na broj telefona 01 4501 899 ili to prijaviti na e-adresu </a:t>
          </a:r>
          <a:r>
            <a:rPr lang="en-US">
              <a:hlinkClick xmlns:r="http://schemas.openxmlformats.org/officeDocument/2006/relationships" r:id="rId1"/>
            </a:rPr>
            <a:t>info.centar@ncvvo.hr</a:t>
          </a:r>
          <a:r>
            <a:rPr lang="en-US"/>
            <a:t> </a:t>
          </a:r>
        </a:p>
      </dgm:t>
    </dgm:pt>
    <dgm:pt modelId="{2DE02177-DE24-4F93-B173-1E3002D7CB91}" type="parTrans" cxnId="{BC36AC6A-22D4-42D6-827C-7CF573BAE51C}">
      <dgm:prSet/>
      <dgm:spPr/>
      <dgm:t>
        <a:bodyPr/>
        <a:lstStyle/>
        <a:p>
          <a:endParaRPr lang="en-US"/>
        </a:p>
      </dgm:t>
    </dgm:pt>
    <dgm:pt modelId="{CFCD76F6-906A-45C5-BD83-E4AC015F8DF4}" type="sibTrans" cxnId="{BC36AC6A-22D4-42D6-827C-7CF573BAE51C}">
      <dgm:prSet/>
      <dgm:spPr/>
      <dgm:t>
        <a:bodyPr/>
        <a:lstStyle/>
        <a:p>
          <a:endParaRPr lang="en-US"/>
        </a:p>
      </dgm:t>
    </dgm:pt>
    <dgm:pt modelId="{F48970BF-DC67-46B6-9592-A5D4183659FA}">
      <dgm:prSet/>
      <dgm:spPr/>
      <dgm:t>
        <a:bodyPr/>
        <a:lstStyle/>
        <a:p>
          <a:r>
            <a:rPr lang="en-US"/>
            <a:t>obavezno napisati ime, prezime i OIB te novi broj mobitela</a:t>
          </a:r>
        </a:p>
      </dgm:t>
    </dgm:pt>
    <dgm:pt modelId="{19C8C73B-B94A-4FAA-953A-837E5A3106BA}" type="parTrans" cxnId="{7E74A584-7070-449E-B846-3D646324449D}">
      <dgm:prSet/>
      <dgm:spPr/>
      <dgm:t>
        <a:bodyPr/>
        <a:lstStyle/>
        <a:p>
          <a:endParaRPr lang="en-US"/>
        </a:p>
      </dgm:t>
    </dgm:pt>
    <dgm:pt modelId="{5D448369-4DEF-466D-98A7-7F6B0E49BDE4}" type="sibTrans" cxnId="{7E74A584-7070-449E-B846-3D646324449D}">
      <dgm:prSet/>
      <dgm:spPr/>
      <dgm:t>
        <a:bodyPr/>
        <a:lstStyle/>
        <a:p>
          <a:endParaRPr lang="en-US"/>
        </a:p>
      </dgm:t>
    </dgm:pt>
    <dgm:pt modelId="{7BDF37F7-A776-4A66-B6FF-D9A615F2C13E}" type="pres">
      <dgm:prSet presAssocID="{CBD136B3-AAFC-43C2-9ECC-1A1F133A3BA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B09724-E354-410C-90A0-50F9EBC13EBA}" type="pres">
      <dgm:prSet presAssocID="{5D0705C0-D8F8-4AC8-ADDD-514C24AAFCC1}" presName="hierRoot1" presStyleCnt="0"/>
      <dgm:spPr/>
    </dgm:pt>
    <dgm:pt modelId="{F429A32D-1BD2-4319-993F-9C7AC0ECCA6F}" type="pres">
      <dgm:prSet presAssocID="{5D0705C0-D8F8-4AC8-ADDD-514C24AAFCC1}" presName="composite" presStyleCnt="0"/>
      <dgm:spPr/>
    </dgm:pt>
    <dgm:pt modelId="{31272AA8-D9F4-4C7A-A963-3BB7B73437D5}" type="pres">
      <dgm:prSet presAssocID="{5D0705C0-D8F8-4AC8-ADDD-514C24AAFCC1}" presName="background" presStyleLbl="node0" presStyleIdx="0" presStyleCnt="2"/>
      <dgm:spPr/>
    </dgm:pt>
    <dgm:pt modelId="{20662AAB-28DF-4C24-9209-3E81161A6EB4}" type="pres">
      <dgm:prSet presAssocID="{5D0705C0-D8F8-4AC8-ADDD-514C24AAFCC1}" presName="text" presStyleLbl="fgAcc0" presStyleIdx="0" presStyleCnt="2">
        <dgm:presLayoutVars>
          <dgm:chPref val="3"/>
        </dgm:presLayoutVars>
      </dgm:prSet>
      <dgm:spPr/>
    </dgm:pt>
    <dgm:pt modelId="{4E844314-4AFA-463E-9C5D-19C6A3C60A11}" type="pres">
      <dgm:prSet presAssocID="{5D0705C0-D8F8-4AC8-ADDD-514C24AAFCC1}" presName="hierChild2" presStyleCnt="0"/>
      <dgm:spPr/>
    </dgm:pt>
    <dgm:pt modelId="{F83A318F-80FA-4FB8-A212-4F6D45831EBD}" type="pres">
      <dgm:prSet presAssocID="{F48970BF-DC67-46B6-9592-A5D4183659FA}" presName="hierRoot1" presStyleCnt="0"/>
      <dgm:spPr/>
    </dgm:pt>
    <dgm:pt modelId="{778C686E-B7C6-4C4A-BDC8-8466674A33F1}" type="pres">
      <dgm:prSet presAssocID="{F48970BF-DC67-46B6-9592-A5D4183659FA}" presName="composite" presStyleCnt="0"/>
      <dgm:spPr/>
    </dgm:pt>
    <dgm:pt modelId="{2854E78C-4B48-4878-B327-53E321578093}" type="pres">
      <dgm:prSet presAssocID="{F48970BF-DC67-46B6-9592-A5D4183659FA}" presName="background" presStyleLbl="node0" presStyleIdx="1" presStyleCnt="2"/>
      <dgm:spPr/>
    </dgm:pt>
    <dgm:pt modelId="{919FB5F8-052F-4D38-B2B8-052323FD72D4}" type="pres">
      <dgm:prSet presAssocID="{F48970BF-DC67-46B6-9592-A5D4183659FA}" presName="text" presStyleLbl="fgAcc0" presStyleIdx="1" presStyleCnt="2">
        <dgm:presLayoutVars>
          <dgm:chPref val="3"/>
        </dgm:presLayoutVars>
      </dgm:prSet>
      <dgm:spPr/>
    </dgm:pt>
    <dgm:pt modelId="{0C24ABD0-64F5-46AE-979D-116103CF6951}" type="pres">
      <dgm:prSet presAssocID="{F48970BF-DC67-46B6-9592-A5D4183659FA}" presName="hierChild2" presStyleCnt="0"/>
      <dgm:spPr/>
    </dgm:pt>
  </dgm:ptLst>
  <dgm:cxnLst>
    <dgm:cxn modelId="{84671C08-C85D-4EE4-BE5D-8B229C9E64C4}" type="presOf" srcId="{CBD136B3-AAFC-43C2-9ECC-1A1F133A3BAA}" destId="{7BDF37F7-A776-4A66-B6FF-D9A615F2C13E}" srcOrd="0" destOrd="0" presId="urn:microsoft.com/office/officeart/2005/8/layout/hierarchy1"/>
    <dgm:cxn modelId="{BC36AC6A-22D4-42D6-827C-7CF573BAE51C}" srcId="{CBD136B3-AAFC-43C2-9ECC-1A1F133A3BAA}" destId="{5D0705C0-D8F8-4AC8-ADDD-514C24AAFCC1}" srcOrd="0" destOrd="0" parTransId="{2DE02177-DE24-4F93-B173-1E3002D7CB91}" sibTransId="{CFCD76F6-906A-45C5-BD83-E4AC015F8DF4}"/>
    <dgm:cxn modelId="{336C526C-16F5-4E9C-97ED-5B624FF5BE5D}" type="presOf" srcId="{F48970BF-DC67-46B6-9592-A5D4183659FA}" destId="{919FB5F8-052F-4D38-B2B8-052323FD72D4}" srcOrd="0" destOrd="0" presId="urn:microsoft.com/office/officeart/2005/8/layout/hierarchy1"/>
    <dgm:cxn modelId="{36609951-AD05-4134-A0A9-C39C298D3C1A}" type="presOf" srcId="{5D0705C0-D8F8-4AC8-ADDD-514C24AAFCC1}" destId="{20662AAB-28DF-4C24-9209-3E81161A6EB4}" srcOrd="0" destOrd="0" presId="urn:microsoft.com/office/officeart/2005/8/layout/hierarchy1"/>
    <dgm:cxn modelId="{7E74A584-7070-449E-B846-3D646324449D}" srcId="{CBD136B3-AAFC-43C2-9ECC-1A1F133A3BAA}" destId="{F48970BF-DC67-46B6-9592-A5D4183659FA}" srcOrd="1" destOrd="0" parTransId="{19C8C73B-B94A-4FAA-953A-837E5A3106BA}" sibTransId="{5D448369-4DEF-466D-98A7-7F6B0E49BDE4}"/>
    <dgm:cxn modelId="{C7A2745D-DE4C-4EBE-95C5-872E9DAFBB64}" type="presParOf" srcId="{7BDF37F7-A776-4A66-B6FF-D9A615F2C13E}" destId="{15B09724-E354-410C-90A0-50F9EBC13EBA}" srcOrd="0" destOrd="0" presId="urn:microsoft.com/office/officeart/2005/8/layout/hierarchy1"/>
    <dgm:cxn modelId="{AE657F57-F599-4CF3-B190-C738AE933297}" type="presParOf" srcId="{15B09724-E354-410C-90A0-50F9EBC13EBA}" destId="{F429A32D-1BD2-4319-993F-9C7AC0ECCA6F}" srcOrd="0" destOrd="0" presId="urn:microsoft.com/office/officeart/2005/8/layout/hierarchy1"/>
    <dgm:cxn modelId="{4E2D229D-27DD-432D-9C0A-A0CAE6863C7A}" type="presParOf" srcId="{F429A32D-1BD2-4319-993F-9C7AC0ECCA6F}" destId="{31272AA8-D9F4-4C7A-A963-3BB7B73437D5}" srcOrd="0" destOrd="0" presId="urn:microsoft.com/office/officeart/2005/8/layout/hierarchy1"/>
    <dgm:cxn modelId="{8541778B-6689-49C4-AC87-91C2F2C9ECC2}" type="presParOf" srcId="{F429A32D-1BD2-4319-993F-9C7AC0ECCA6F}" destId="{20662AAB-28DF-4C24-9209-3E81161A6EB4}" srcOrd="1" destOrd="0" presId="urn:microsoft.com/office/officeart/2005/8/layout/hierarchy1"/>
    <dgm:cxn modelId="{A7765ED1-5267-4E82-B19D-DF252BBC61E6}" type="presParOf" srcId="{15B09724-E354-410C-90A0-50F9EBC13EBA}" destId="{4E844314-4AFA-463E-9C5D-19C6A3C60A11}" srcOrd="1" destOrd="0" presId="urn:microsoft.com/office/officeart/2005/8/layout/hierarchy1"/>
    <dgm:cxn modelId="{2BEDA641-739F-4F5D-A737-8721AACFE182}" type="presParOf" srcId="{7BDF37F7-A776-4A66-B6FF-D9A615F2C13E}" destId="{F83A318F-80FA-4FB8-A212-4F6D45831EBD}" srcOrd="1" destOrd="0" presId="urn:microsoft.com/office/officeart/2005/8/layout/hierarchy1"/>
    <dgm:cxn modelId="{AD492087-7359-4B2A-83C2-D5B60E5C6FB5}" type="presParOf" srcId="{F83A318F-80FA-4FB8-A212-4F6D45831EBD}" destId="{778C686E-B7C6-4C4A-BDC8-8466674A33F1}" srcOrd="0" destOrd="0" presId="urn:microsoft.com/office/officeart/2005/8/layout/hierarchy1"/>
    <dgm:cxn modelId="{FF838961-9D19-4CA1-82D6-BC854E022E5A}" type="presParOf" srcId="{778C686E-B7C6-4C4A-BDC8-8466674A33F1}" destId="{2854E78C-4B48-4878-B327-53E321578093}" srcOrd="0" destOrd="0" presId="urn:microsoft.com/office/officeart/2005/8/layout/hierarchy1"/>
    <dgm:cxn modelId="{33291932-B20C-43BD-AD51-65C3269E717C}" type="presParOf" srcId="{778C686E-B7C6-4C4A-BDC8-8466674A33F1}" destId="{919FB5F8-052F-4D38-B2B8-052323FD72D4}" srcOrd="1" destOrd="0" presId="urn:microsoft.com/office/officeart/2005/8/layout/hierarchy1"/>
    <dgm:cxn modelId="{CA0DE4FC-C23F-4E9D-8DE6-2ACD35303E79}" type="presParOf" srcId="{F83A318F-80FA-4FB8-A212-4F6D45831EBD}" destId="{0C24ABD0-64F5-46AE-979D-116103CF695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BD99B13-7C02-444A-B57D-3D16121D728F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A565C0C-D7D8-4C38-B423-DA1726B08923}">
      <dgm:prSet/>
      <dgm:spPr/>
      <dgm:t>
        <a:bodyPr/>
        <a:lstStyle/>
        <a:p>
          <a:r>
            <a:rPr lang="en-US" dirty="0" err="1"/>
            <a:t>pribaviti</a:t>
          </a:r>
          <a:r>
            <a:rPr lang="en-US" dirty="0"/>
            <a:t> PIN </a:t>
          </a:r>
          <a:r>
            <a:rPr lang="en-US" dirty="0" err="1"/>
            <a:t>i</a:t>
          </a:r>
          <a:r>
            <a:rPr lang="en-US" dirty="0"/>
            <a:t> TAN</a:t>
          </a:r>
        </a:p>
      </dgm:t>
    </dgm:pt>
    <dgm:pt modelId="{1D0B8B5A-63EF-4BBF-8F69-FAC892A87737}" type="parTrans" cxnId="{76C15850-3EA2-4305-81E6-07BD5E8086C0}">
      <dgm:prSet/>
      <dgm:spPr/>
      <dgm:t>
        <a:bodyPr/>
        <a:lstStyle/>
        <a:p>
          <a:endParaRPr lang="en-US"/>
        </a:p>
      </dgm:t>
    </dgm:pt>
    <dgm:pt modelId="{E8E8D193-A9CF-4CD8-9CE8-02659EBF9BE8}" type="sibTrans" cxnId="{76C15850-3EA2-4305-81E6-07BD5E8086C0}">
      <dgm:prSet/>
      <dgm:spPr/>
      <dgm:t>
        <a:bodyPr/>
        <a:lstStyle/>
        <a:p>
          <a:endParaRPr lang="en-US"/>
        </a:p>
      </dgm:t>
    </dgm:pt>
    <dgm:pt modelId="{870A5A5E-920B-4858-9BC9-35745D2CAB2C}">
      <dgm:prSet/>
      <dgm:spPr/>
      <dgm:t>
        <a:bodyPr/>
        <a:lstStyle/>
        <a:p>
          <a:pPr rtl="0"/>
          <a:r>
            <a:rPr lang="en-US" dirty="0" err="1"/>
            <a:t>potvrditi</a:t>
          </a:r>
          <a:r>
            <a:rPr lang="en-US" dirty="0"/>
            <a:t> </a:t>
          </a:r>
          <a:r>
            <a:rPr lang="en-US" dirty="0" err="1"/>
            <a:t>osobne</a:t>
          </a:r>
          <a:r>
            <a:rPr lang="en-US" dirty="0"/>
            <a:t> </a:t>
          </a:r>
          <a:r>
            <a:rPr lang="en-US" dirty="0" err="1"/>
            <a:t>podatke</a:t>
          </a:r>
          <a:r>
            <a:rPr lang="en-US" dirty="0"/>
            <a:t> </a:t>
          </a:r>
          <a:r>
            <a:rPr lang="en-US" dirty="0" err="1"/>
            <a:t>ako</a:t>
          </a:r>
          <a:r>
            <a:rPr lang="en-US" dirty="0"/>
            <a:t> </a:t>
          </a:r>
          <a:r>
            <a:rPr lang="en-US" dirty="0" err="1"/>
            <a:t>su</a:t>
          </a:r>
          <a:r>
            <a:rPr lang="en-US" dirty="0"/>
            <a:t> </a:t>
          </a:r>
          <a:r>
            <a:rPr lang="en-US" dirty="0" err="1"/>
            <a:t>potpuni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točni</a:t>
          </a:r>
          <a:r>
            <a:rPr lang="en-US" dirty="0"/>
            <a:t> (</a:t>
          </a:r>
          <a:r>
            <a:rPr lang="en-US" dirty="0" err="1"/>
            <a:t>ako</a:t>
          </a:r>
          <a:r>
            <a:rPr lang="en-US" dirty="0"/>
            <a:t> </a:t>
          </a:r>
          <a:r>
            <a:rPr lang="en-US" dirty="0" err="1"/>
            <a:t>nisu</a:t>
          </a:r>
          <a:r>
            <a:rPr lang="en-US" dirty="0"/>
            <a:t>, </a:t>
          </a:r>
          <a:r>
            <a:rPr lang="en-US" dirty="0" err="1">
              <a:latin typeface="Calibri Light" panose="020F0302020204030204"/>
            </a:rPr>
            <a:t>poslati</a:t>
          </a:r>
          <a:r>
            <a:rPr lang="en-US" dirty="0">
              <a:latin typeface="Calibri Light" panose="020F0302020204030204"/>
            </a:rPr>
            <a:t> e-mail</a:t>
          </a:r>
          <a:r>
            <a:rPr lang="en-US" dirty="0"/>
            <a:t> </a:t>
          </a:r>
          <a:r>
            <a:rPr lang="en-US" dirty="0" err="1"/>
            <a:t>ispitnoj</a:t>
          </a:r>
          <a:r>
            <a:rPr lang="en-US" dirty="0"/>
            <a:t> </a:t>
          </a:r>
          <a:r>
            <a:rPr lang="en-US" dirty="0" err="1"/>
            <a:t>koordinatorici</a:t>
          </a:r>
          <a:r>
            <a:rPr lang="en-US" dirty="0"/>
            <a:t> </a:t>
          </a:r>
          <a:r>
            <a:rPr lang="en-US" dirty="0" err="1"/>
            <a:t>Škole</a:t>
          </a:r>
          <a:r>
            <a:rPr lang="en-US" dirty="0"/>
            <a:t> s </a:t>
          </a:r>
          <a:r>
            <a:rPr lang="en-US" dirty="0" err="1"/>
            <a:t>točno</a:t>
          </a:r>
          <a:r>
            <a:rPr lang="en-US" dirty="0"/>
            <a:t> </a:t>
          </a:r>
          <a:r>
            <a:rPr lang="en-US" dirty="0" err="1"/>
            <a:t>naznačenom</a:t>
          </a:r>
          <a:r>
            <a:rPr lang="en-US" dirty="0"/>
            <a:t> </a:t>
          </a:r>
          <a:r>
            <a:rPr lang="en-US" dirty="0" err="1"/>
            <a:t>pogreškom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/</a:t>
          </a:r>
          <a:r>
            <a:rPr lang="en-US" dirty="0" err="1"/>
            <a:t>ili</a:t>
          </a:r>
          <a:r>
            <a:rPr lang="en-US" dirty="0"/>
            <a:t> </a:t>
          </a:r>
          <a:r>
            <a:rPr lang="en-US" dirty="0" err="1"/>
            <a:t>podatcima</a:t>
          </a:r>
          <a:r>
            <a:rPr lang="en-US" dirty="0"/>
            <a:t> koji </a:t>
          </a:r>
          <a:r>
            <a:rPr lang="en-US" dirty="0" err="1"/>
            <a:t>nedostaju</a:t>
          </a:r>
          <a:r>
            <a:rPr lang="en-US" dirty="0"/>
            <a:t>)</a:t>
          </a:r>
        </a:p>
      </dgm:t>
    </dgm:pt>
    <dgm:pt modelId="{3F52C8F5-4CAC-4D2E-AA0B-F297A3006A24}" type="parTrans" cxnId="{456FC6D4-248C-47F7-9C53-76F129CD9D74}">
      <dgm:prSet/>
      <dgm:spPr/>
      <dgm:t>
        <a:bodyPr/>
        <a:lstStyle/>
        <a:p>
          <a:endParaRPr lang="en-US"/>
        </a:p>
      </dgm:t>
    </dgm:pt>
    <dgm:pt modelId="{1DBF00AD-CF9B-4B61-82CE-45BFE4033ECC}" type="sibTrans" cxnId="{456FC6D4-248C-47F7-9C53-76F129CD9D74}">
      <dgm:prSet/>
      <dgm:spPr/>
      <dgm:t>
        <a:bodyPr/>
        <a:lstStyle/>
        <a:p>
          <a:endParaRPr lang="en-US"/>
        </a:p>
      </dgm:t>
    </dgm:pt>
    <dgm:pt modelId="{02F5757B-8828-4557-95F9-692FED1D2EDD}">
      <dgm:prSet/>
      <dgm:spPr/>
      <dgm:t>
        <a:bodyPr/>
        <a:lstStyle/>
        <a:p>
          <a:r>
            <a:rPr lang="en-US" dirty="0" err="1"/>
            <a:t>nakon</a:t>
          </a:r>
          <a:r>
            <a:rPr lang="en-US" dirty="0"/>
            <a:t> </a:t>
          </a:r>
          <a:r>
            <a:rPr lang="en-US" dirty="0" err="1"/>
            <a:t>uvida</a:t>
          </a:r>
          <a:r>
            <a:rPr lang="en-US" dirty="0"/>
            <a:t> u </a:t>
          </a:r>
          <a:r>
            <a:rPr lang="en-US" dirty="0" err="1"/>
            <a:t>svjedodžbe</a:t>
          </a:r>
          <a:r>
            <a:rPr lang="en-US" dirty="0"/>
            <a:t> </a:t>
          </a:r>
          <a:r>
            <a:rPr lang="en-US" dirty="0" err="1"/>
            <a:t>potvrditi</a:t>
          </a:r>
          <a:r>
            <a:rPr lang="en-US" dirty="0"/>
            <a:t> </a:t>
          </a:r>
          <a:r>
            <a:rPr lang="en-US" dirty="0" err="1"/>
            <a:t>ocjene</a:t>
          </a:r>
          <a:r>
            <a:rPr lang="en-US" dirty="0"/>
            <a:t> </a:t>
          </a:r>
          <a:r>
            <a:rPr lang="en-US" dirty="0" err="1"/>
            <a:t>prvog</a:t>
          </a:r>
          <a:r>
            <a:rPr lang="en-US" dirty="0"/>
            <a:t>, </a:t>
          </a:r>
          <a:r>
            <a:rPr lang="en-US" dirty="0" err="1"/>
            <a:t>drugog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trećeg</a:t>
          </a:r>
          <a:r>
            <a:rPr lang="en-US" dirty="0"/>
            <a:t> </a:t>
          </a:r>
          <a:r>
            <a:rPr lang="en-US" dirty="0" err="1"/>
            <a:t>razreda</a:t>
          </a:r>
          <a:r>
            <a:rPr lang="en-US" dirty="0"/>
            <a:t> </a:t>
          </a:r>
          <a:r>
            <a:rPr lang="en-US" dirty="0" err="1"/>
            <a:t>ako</a:t>
          </a:r>
          <a:r>
            <a:rPr lang="en-US" dirty="0"/>
            <a:t> </a:t>
          </a:r>
          <a:r>
            <a:rPr lang="en-US" dirty="0" err="1"/>
            <a:t>su</a:t>
          </a:r>
          <a:r>
            <a:rPr lang="en-US" dirty="0"/>
            <a:t> </a:t>
          </a:r>
          <a:r>
            <a:rPr lang="en-US" dirty="0" err="1"/>
            <a:t>točne</a:t>
          </a:r>
          <a:r>
            <a:rPr lang="en-US" dirty="0"/>
            <a:t> (</a:t>
          </a:r>
          <a:r>
            <a:rPr lang="en-US" dirty="0" err="1"/>
            <a:t>ako</a:t>
          </a:r>
          <a:r>
            <a:rPr lang="en-US" dirty="0"/>
            <a:t> </a:t>
          </a:r>
          <a:r>
            <a:rPr lang="en-US" dirty="0" err="1"/>
            <a:t>nisu</a:t>
          </a:r>
          <a:r>
            <a:rPr lang="en-US" dirty="0"/>
            <a:t>, </a:t>
          </a:r>
          <a:r>
            <a:rPr lang="en-US" dirty="0" err="1"/>
            <a:t>poslati</a:t>
          </a:r>
          <a:r>
            <a:rPr lang="en-US" dirty="0"/>
            <a:t> e-mail </a:t>
          </a:r>
          <a:r>
            <a:rPr lang="en-US" dirty="0" err="1"/>
            <a:t>ispitnoj</a:t>
          </a:r>
          <a:r>
            <a:rPr lang="en-US" dirty="0"/>
            <a:t> </a:t>
          </a:r>
          <a:r>
            <a:rPr lang="en-US" dirty="0" err="1"/>
            <a:t>koordinatorici</a:t>
          </a:r>
          <a:r>
            <a:rPr lang="en-US" dirty="0"/>
            <a:t> </a:t>
          </a:r>
          <a:r>
            <a:rPr lang="en-US" dirty="0" err="1"/>
            <a:t>škole</a:t>
          </a:r>
          <a:r>
            <a:rPr lang="en-US" dirty="0"/>
            <a:t> s </a:t>
          </a:r>
          <a:r>
            <a:rPr lang="en-US" dirty="0" err="1"/>
            <a:t>točno</a:t>
          </a:r>
          <a:r>
            <a:rPr lang="en-US" dirty="0"/>
            <a:t> </a:t>
          </a:r>
          <a:r>
            <a:rPr lang="en-US" dirty="0" err="1"/>
            <a:t>naznačenom</a:t>
          </a:r>
          <a:r>
            <a:rPr lang="en-US" dirty="0"/>
            <a:t> </a:t>
          </a:r>
          <a:r>
            <a:rPr lang="en-US" dirty="0" err="1"/>
            <a:t>pogreškom</a:t>
          </a:r>
          <a:r>
            <a:rPr lang="en-US" dirty="0"/>
            <a:t>)</a:t>
          </a:r>
        </a:p>
      </dgm:t>
    </dgm:pt>
    <dgm:pt modelId="{85CA0AEF-8FA9-418C-AE7A-ED2E28ED1015}" type="parTrans" cxnId="{B4FDFBBE-C6C7-464C-A72A-862F794E0B73}">
      <dgm:prSet/>
      <dgm:spPr/>
      <dgm:t>
        <a:bodyPr/>
        <a:lstStyle/>
        <a:p>
          <a:endParaRPr lang="en-US"/>
        </a:p>
      </dgm:t>
    </dgm:pt>
    <dgm:pt modelId="{443B27CE-DF0B-439A-8731-EB54FFD9A61F}" type="sibTrans" cxnId="{B4FDFBBE-C6C7-464C-A72A-862F794E0B73}">
      <dgm:prSet/>
      <dgm:spPr/>
      <dgm:t>
        <a:bodyPr/>
        <a:lstStyle/>
        <a:p>
          <a:endParaRPr lang="en-US"/>
        </a:p>
      </dgm:t>
    </dgm:pt>
    <dgm:pt modelId="{108162C2-A6D0-4D78-BA8A-5E4E697A7F70}">
      <dgm:prSet/>
      <dgm:spPr/>
      <dgm:t>
        <a:bodyPr/>
        <a:lstStyle/>
        <a:p>
          <a:pPr rtl="0"/>
          <a:r>
            <a:rPr lang="en-US" dirty="0" err="1"/>
            <a:t>proučiti</a:t>
          </a:r>
          <a:r>
            <a:rPr lang="en-US" dirty="0"/>
            <a:t> </a:t>
          </a:r>
          <a:r>
            <a:rPr lang="en-US" dirty="0" err="1"/>
            <a:t>uvjete</a:t>
          </a:r>
          <a:r>
            <a:rPr lang="en-US" dirty="0"/>
            <a:t> </a:t>
          </a:r>
          <a:r>
            <a:rPr lang="en-US" dirty="0" err="1"/>
            <a:t>studijskih</a:t>
          </a:r>
          <a:r>
            <a:rPr lang="en-US" dirty="0"/>
            <a:t> </a:t>
          </a:r>
          <a:r>
            <a:rPr lang="en-US" dirty="0" err="1"/>
            <a:t>programa</a:t>
          </a:r>
          <a:r>
            <a:rPr lang="en-US" dirty="0"/>
            <a:t> za </a:t>
          </a:r>
          <a:r>
            <a:rPr lang="en-US" dirty="0" err="1"/>
            <a:t>novu</a:t>
          </a:r>
          <a:r>
            <a:rPr lang="en-US" dirty="0"/>
            <a:t> </a:t>
          </a:r>
          <a:r>
            <a:rPr lang="en-US" dirty="0">
              <a:latin typeface="Calibri Light" panose="020F0302020204030204"/>
            </a:rPr>
            <a:t>2022</a:t>
          </a:r>
          <a:r>
            <a:rPr lang="en-US" dirty="0"/>
            <a:t>./</a:t>
          </a:r>
          <a:r>
            <a:rPr lang="en-US" dirty="0">
              <a:latin typeface="Calibri Light" panose="020F0302020204030204"/>
            </a:rPr>
            <a:t>2023</a:t>
          </a:r>
          <a:r>
            <a:rPr lang="en-US" dirty="0"/>
            <a:t>. </a:t>
          </a:r>
          <a:r>
            <a:rPr lang="en-US" dirty="0" err="1"/>
            <a:t>akademsku</a:t>
          </a:r>
          <a:r>
            <a:rPr lang="en-US" dirty="0"/>
            <a:t> </a:t>
          </a:r>
          <a:r>
            <a:rPr lang="en-US" dirty="0" err="1"/>
            <a:t>godinu</a:t>
          </a:r>
          <a:r>
            <a:rPr lang="en-US" dirty="0"/>
            <a:t> </a:t>
          </a:r>
          <a:r>
            <a:rPr lang="en-US" dirty="0" err="1"/>
            <a:t>radi</a:t>
          </a:r>
          <a:r>
            <a:rPr lang="en-US" dirty="0"/>
            <a:t> </a:t>
          </a:r>
          <a:r>
            <a:rPr lang="en-US" dirty="0" err="1"/>
            <a:t>lakšeg</a:t>
          </a:r>
          <a:r>
            <a:rPr lang="en-US" dirty="0"/>
            <a:t> </a:t>
          </a:r>
          <a:r>
            <a:rPr lang="en-US" dirty="0" err="1"/>
            <a:t>odabira</a:t>
          </a:r>
          <a:r>
            <a:rPr lang="en-US" dirty="0"/>
            <a:t> </a:t>
          </a:r>
          <a:r>
            <a:rPr lang="en-US" dirty="0" err="1"/>
            <a:t>razina</a:t>
          </a:r>
          <a:r>
            <a:rPr lang="en-US" dirty="0"/>
            <a:t> </a:t>
          </a:r>
          <a:r>
            <a:rPr lang="en-US" dirty="0" err="1"/>
            <a:t>obveznih</a:t>
          </a:r>
          <a:r>
            <a:rPr lang="en-US" dirty="0"/>
            <a:t> </a:t>
          </a:r>
          <a:r>
            <a:rPr lang="en-US" dirty="0" err="1"/>
            <a:t>predmeta</a:t>
          </a:r>
          <a:r>
            <a:rPr lang="en-US" dirty="0">
              <a:latin typeface="Calibri Light" panose="020F0302020204030204"/>
            </a:rPr>
            <a:t> </a:t>
          </a:r>
          <a:r>
            <a:rPr lang="en-US" dirty="0" err="1">
              <a:latin typeface="Calibri Light" panose="020F0302020204030204"/>
            </a:rPr>
            <a:t>i</a:t>
          </a:r>
          <a:r>
            <a:rPr lang="en-US" dirty="0"/>
            <a:t> </a:t>
          </a:r>
          <a:r>
            <a:rPr lang="en-US" dirty="0" err="1"/>
            <a:t>odabira</a:t>
          </a:r>
          <a:r>
            <a:rPr lang="en-US" dirty="0"/>
            <a:t> </a:t>
          </a:r>
          <a:r>
            <a:rPr lang="en-US" dirty="0" err="1"/>
            <a:t>izbornih</a:t>
          </a:r>
          <a:r>
            <a:rPr lang="en-US" dirty="0"/>
            <a:t> </a:t>
          </a:r>
          <a:r>
            <a:rPr lang="en-US" dirty="0" err="1"/>
            <a:t>predmeta</a:t>
          </a:r>
          <a:endParaRPr lang="en-US" dirty="0"/>
        </a:p>
      </dgm:t>
    </dgm:pt>
    <dgm:pt modelId="{27E2CDD8-969D-44FC-849F-9D3978FB3886}" type="parTrans" cxnId="{A40E8F85-7E8E-40EF-B500-04B576C7CEFB}">
      <dgm:prSet/>
      <dgm:spPr/>
      <dgm:t>
        <a:bodyPr/>
        <a:lstStyle/>
        <a:p>
          <a:endParaRPr lang="en-US"/>
        </a:p>
      </dgm:t>
    </dgm:pt>
    <dgm:pt modelId="{AC243C8E-AC19-4513-9FD5-B4009A387DC5}" type="sibTrans" cxnId="{A40E8F85-7E8E-40EF-B500-04B576C7CEFB}">
      <dgm:prSet/>
      <dgm:spPr/>
      <dgm:t>
        <a:bodyPr/>
        <a:lstStyle/>
        <a:p>
          <a:endParaRPr lang="en-US"/>
        </a:p>
      </dgm:t>
    </dgm:pt>
    <dgm:pt modelId="{C765D933-47AE-4805-961B-3AD4F617F739}">
      <dgm:prSet/>
      <dgm:spPr/>
      <dgm:t>
        <a:bodyPr/>
        <a:lstStyle/>
        <a:p>
          <a:r>
            <a:rPr lang="en-US" dirty="0" err="1"/>
            <a:t>učenici</a:t>
          </a:r>
          <a:r>
            <a:rPr lang="en-US" dirty="0"/>
            <a:t> s </a:t>
          </a:r>
          <a:r>
            <a:rPr lang="en-US" dirty="0" err="1"/>
            <a:t>teškoćama</a:t>
          </a:r>
          <a:r>
            <a:rPr lang="en-US" dirty="0"/>
            <a:t> </a:t>
          </a:r>
          <a:r>
            <a:rPr lang="en-US" dirty="0" err="1"/>
            <a:t>javiti</a:t>
          </a:r>
          <a:r>
            <a:rPr lang="en-US" dirty="0"/>
            <a:t> se </a:t>
          </a:r>
          <a:r>
            <a:rPr lang="en-US" dirty="0" err="1"/>
            <a:t>ispitnoj</a:t>
          </a:r>
          <a:r>
            <a:rPr lang="en-US" dirty="0"/>
            <a:t> </a:t>
          </a:r>
          <a:r>
            <a:rPr lang="en-US" dirty="0" err="1"/>
            <a:t>koordinatorici</a:t>
          </a:r>
          <a:r>
            <a:rPr lang="en-US" dirty="0"/>
            <a:t> </a:t>
          </a:r>
          <a:r>
            <a:rPr lang="en-US" dirty="0" err="1"/>
            <a:t>radi</a:t>
          </a:r>
          <a:r>
            <a:rPr lang="en-US" dirty="0"/>
            <a:t> </a:t>
          </a:r>
          <a:r>
            <a:rPr lang="en-US" dirty="0" err="1"/>
            <a:t>ostvarivanja</a:t>
          </a:r>
          <a:r>
            <a:rPr lang="en-US" dirty="0"/>
            <a:t> </a:t>
          </a:r>
          <a:r>
            <a:rPr lang="en-US" dirty="0" err="1"/>
            <a:t>prava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prilagodbu</a:t>
          </a:r>
          <a:r>
            <a:rPr lang="en-US" dirty="0"/>
            <a:t> </a:t>
          </a:r>
          <a:r>
            <a:rPr lang="en-US" dirty="0" err="1"/>
            <a:t>ispitne</a:t>
          </a:r>
          <a:r>
            <a:rPr lang="en-US" dirty="0"/>
            <a:t> </a:t>
          </a:r>
          <a:r>
            <a:rPr lang="en-US" dirty="0" err="1"/>
            <a:t>tehnologije</a:t>
          </a:r>
          <a:endParaRPr lang="en-US" dirty="0"/>
        </a:p>
      </dgm:t>
    </dgm:pt>
    <dgm:pt modelId="{A581598E-95FD-4338-901B-4079ECFFDAE6}" type="parTrans" cxnId="{2C927DCF-6803-48EE-9181-E0C43F68A86F}">
      <dgm:prSet/>
      <dgm:spPr/>
      <dgm:t>
        <a:bodyPr/>
        <a:lstStyle/>
        <a:p>
          <a:endParaRPr lang="en-US"/>
        </a:p>
      </dgm:t>
    </dgm:pt>
    <dgm:pt modelId="{1736B95C-AC5F-42EE-8C30-5C3150A77B0E}" type="sibTrans" cxnId="{2C927DCF-6803-48EE-9181-E0C43F68A86F}">
      <dgm:prSet/>
      <dgm:spPr/>
      <dgm:t>
        <a:bodyPr/>
        <a:lstStyle/>
        <a:p>
          <a:endParaRPr lang="en-US"/>
        </a:p>
      </dgm:t>
    </dgm:pt>
    <dgm:pt modelId="{56D05C15-4BE1-448B-8EB3-1D836B6EF593}" type="pres">
      <dgm:prSet presAssocID="{ABD99B13-7C02-444A-B57D-3D16121D728F}" presName="linear" presStyleCnt="0">
        <dgm:presLayoutVars>
          <dgm:animLvl val="lvl"/>
          <dgm:resizeHandles val="exact"/>
        </dgm:presLayoutVars>
      </dgm:prSet>
      <dgm:spPr/>
    </dgm:pt>
    <dgm:pt modelId="{E7F2949D-CCB7-4665-9EA1-CE552E8BBD6A}" type="pres">
      <dgm:prSet presAssocID="{5A565C0C-D7D8-4C38-B423-DA1726B0892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0C259D8-E9E6-4674-B8D8-97E7176FEEFE}" type="pres">
      <dgm:prSet presAssocID="{E8E8D193-A9CF-4CD8-9CE8-02659EBF9BE8}" presName="spacer" presStyleCnt="0"/>
      <dgm:spPr/>
    </dgm:pt>
    <dgm:pt modelId="{2209A7FF-D08B-49AD-8037-F5EECB3971EB}" type="pres">
      <dgm:prSet presAssocID="{870A5A5E-920B-4858-9BC9-35745D2CAB2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40FD87E-3AAC-4A31-B695-37FECA4CA5E9}" type="pres">
      <dgm:prSet presAssocID="{1DBF00AD-CF9B-4B61-82CE-45BFE4033ECC}" presName="spacer" presStyleCnt="0"/>
      <dgm:spPr/>
    </dgm:pt>
    <dgm:pt modelId="{7E2803A3-7F6A-4909-AFB6-DEE66AC3BD2F}" type="pres">
      <dgm:prSet presAssocID="{02F5757B-8828-4557-95F9-692FED1D2ED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50DBAB2-6B92-48EE-AE0D-5CE954F05666}" type="pres">
      <dgm:prSet presAssocID="{443B27CE-DF0B-439A-8731-EB54FFD9A61F}" presName="spacer" presStyleCnt="0"/>
      <dgm:spPr/>
    </dgm:pt>
    <dgm:pt modelId="{2C54B386-D59B-4B85-BE6C-115B7DD1BD06}" type="pres">
      <dgm:prSet presAssocID="{108162C2-A6D0-4D78-BA8A-5E4E697A7F7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514653D-5FCB-4451-8F9C-D518F080663B}" type="pres">
      <dgm:prSet presAssocID="{AC243C8E-AC19-4513-9FD5-B4009A387DC5}" presName="spacer" presStyleCnt="0"/>
      <dgm:spPr/>
    </dgm:pt>
    <dgm:pt modelId="{2D2FFA4D-2528-4FC8-9F4F-35D6D1F73CAD}" type="pres">
      <dgm:prSet presAssocID="{C765D933-47AE-4805-961B-3AD4F617F73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CF03A09-4CA2-4F46-8C40-0B4CDF9733D5}" type="presOf" srcId="{108162C2-A6D0-4D78-BA8A-5E4E697A7F70}" destId="{2C54B386-D59B-4B85-BE6C-115B7DD1BD06}" srcOrd="0" destOrd="0" presId="urn:microsoft.com/office/officeart/2005/8/layout/vList2"/>
    <dgm:cxn modelId="{0C1C0A1C-6FF7-4DAB-8CB8-C075EE542149}" type="presOf" srcId="{870A5A5E-920B-4858-9BC9-35745D2CAB2C}" destId="{2209A7FF-D08B-49AD-8037-F5EECB3971EB}" srcOrd="0" destOrd="0" presId="urn:microsoft.com/office/officeart/2005/8/layout/vList2"/>
    <dgm:cxn modelId="{A43E8C20-AF48-4296-88A0-967FD94AEBD7}" type="presOf" srcId="{02F5757B-8828-4557-95F9-692FED1D2EDD}" destId="{7E2803A3-7F6A-4909-AFB6-DEE66AC3BD2F}" srcOrd="0" destOrd="0" presId="urn:microsoft.com/office/officeart/2005/8/layout/vList2"/>
    <dgm:cxn modelId="{76C15850-3EA2-4305-81E6-07BD5E8086C0}" srcId="{ABD99B13-7C02-444A-B57D-3D16121D728F}" destId="{5A565C0C-D7D8-4C38-B423-DA1726B08923}" srcOrd="0" destOrd="0" parTransId="{1D0B8B5A-63EF-4BBF-8F69-FAC892A87737}" sibTransId="{E8E8D193-A9CF-4CD8-9CE8-02659EBF9BE8}"/>
    <dgm:cxn modelId="{A40E8F85-7E8E-40EF-B500-04B576C7CEFB}" srcId="{ABD99B13-7C02-444A-B57D-3D16121D728F}" destId="{108162C2-A6D0-4D78-BA8A-5E4E697A7F70}" srcOrd="3" destOrd="0" parTransId="{27E2CDD8-969D-44FC-849F-9D3978FB3886}" sibTransId="{AC243C8E-AC19-4513-9FD5-B4009A387DC5}"/>
    <dgm:cxn modelId="{E5292B97-AD12-4E58-B5D3-D889DB2CC2AF}" type="presOf" srcId="{C765D933-47AE-4805-961B-3AD4F617F739}" destId="{2D2FFA4D-2528-4FC8-9F4F-35D6D1F73CAD}" srcOrd="0" destOrd="0" presId="urn:microsoft.com/office/officeart/2005/8/layout/vList2"/>
    <dgm:cxn modelId="{7AF371A5-FBF4-4CBB-BDB8-A1A8BE27EE29}" type="presOf" srcId="{5A565C0C-D7D8-4C38-B423-DA1726B08923}" destId="{E7F2949D-CCB7-4665-9EA1-CE552E8BBD6A}" srcOrd="0" destOrd="0" presId="urn:microsoft.com/office/officeart/2005/8/layout/vList2"/>
    <dgm:cxn modelId="{B4FDFBBE-C6C7-464C-A72A-862F794E0B73}" srcId="{ABD99B13-7C02-444A-B57D-3D16121D728F}" destId="{02F5757B-8828-4557-95F9-692FED1D2EDD}" srcOrd="2" destOrd="0" parTransId="{85CA0AEF-8FA9-418C-AE7A-ED2E28ED1015}" sibTransId="{443B27CE-DF0B-439A-8731-EB54FFD9A61F}"/>
    <dgm:cxn modelId="{922209BF-A1D7-4000-A28D-E4C397A08450}" type="presOf" srcId="{ABD99B13-7C02-444A-B57D-3D16121D728F}" destId="{56D05C15-4BE1-448B-8EB3-1D836B6EF593}" srcOrd="0" destOrd="0" presId="urn:microsoft.com/office/officeart/2005/8/layout/vList2"/>
    <dgm:cxn modelId="{2C927DCF-6803-48EE-9181-E0C43F68A86F}" srcId="{ABD99B13-7C02-444A-B57D-3D16121D728F}" destId="{C765D933-47AE-4805-961B-3AD4F617F739}" srcOrd="4" destOrd="0" parTransId="{A581598E-95FD-4338-901B-4079ECFFDAE6}" sibTransId="{1736B95C-AC5F-42EE-8C30-5C3150A77B0E}"/>
    <dgm:cxn modelId="{456FC6D4-248C-47F7-9C53-76F129CD9D74}" srcId="{ABD99B13-7C02-444A-B57D-3D16121D728F}" destId="{870A5A5E-920B-4858-9BC9-35745D2CAB2C}" srcOrd="1" destOrd="0" parTransId="{3F52C8F5-4CAC-4D2E-AA0B-F297A3006A24}" sibTransId="{1DBF00AD-CF9B-4B61-82CE-45BFE4033ECC}"/>
    <dgm:cxn modelId="{66798190-3456-463C-B84B-6D5BC5A2FD99}" type="presParOf" srcId="{56D05C15-4BE1-448B-8EB3-1D836B6EF593}" destId="{E7F2949D-CCB7-4665-9EA1-CE552E8BBD6A}" srcOrd="0" destOrd="0" presId="urn:microsoft.com/office/officeart/2005/8/layout/vList2"/>
    <dgm:cxn modelId="{CE73B33C-634B-4B8D-B024-F6380E484642}" type="presParOf" srcId="{56D05C15-4BE1-448B-8EB3-1D836B6EF593}" destId="{70C259D8-E9E6-4674-B8D8-97E7176FEEFE}" srcOrd="1" destOrd="0" presId="urn:microsoft.com/office/officeart/2005/8/layout/vList2"/>
    <dgm:cxn modelId="{E1AF55BA-2969-4584-AF49-17EFB222CC68}" type="presParOf" srcId="{56D05C15-4BE1-448B-8EB3-1D836B6EF593}" destId="{2209A7FF-D08B-49AD-8037-F5EECB3971EB}" srcOrd="2" destOrd="0" presId="urn:microsoft.com/office/officeart/2005/8/layout/vList2"/>
    <dgm:cxn modelId="{89BDB1C7-825E-41DF-8CB9-B856253DB26A}" type="presParOf" srcId="{56D05C15-4BE1-448B-8EB3-1D836B6EF593}" destId="{240FD87E-3AAC-4A31-B695-37FECA4CA5E9}" srcOrd="3" destOrd="0" presId="urn:microsoft.com/office/officeart/2005/8/layout/vList2"/>
    <dgm:cxn modelId="{4A33D7E3-B333-47E8-9798-AD525393C1B0}" type="presParOf" srcId="{56D05C15-4BE1-448B-8EB3-1D836B6EF593}" destId="{7E2803A3-7F6A-4909-AFB6-DEE66AC3BD2F}" srcOrd="4" destOrd="0" presId="urn:microsoft.com/office/officeart/2005/8/layout/vList2"/>
    <dgm:cxn modelId="{21396E75-68FD-406F-859C-4501B19AD1CF}" type="presParOf" srcId="{56D05C15-4BE1-448B-8EB3-1D836B6EF593}" destId="{D50DBAB2-6B92-48EE-AE0D-5CE954F05666}" srcOrd="5" destOrd="0" presId="urn:microsoft.com/office/officeart/2005/8/layout/vList2"/>
    <dgm:cxn modelId="{D210433A-DABD-431F-BA18-F4807A3C0409}" type="presParOf" srcId="{56D05C15-4BE1-448B-8EB3-1D836B6EF593}" destId="{2C54B386-D59B-4B85-BE6C-115B7DD1BD06}" srcOrd="6" destOrd="0" presId="urn:microsoft.com/office/officeart/2005/8/layout/vList2"/>
    <dgm:cxn modelId="{BFDD8848-AFC0-4F29-8E78-35F19DE64D36}" type="presParOf" srcId="{56D05C15-4BE1-448B-8EB3-1D836B6EF593}" destId="{C514653D-5FCB-4451-8F9C-D518F080663B}" srcOrd="7" destOrd="0" presId="urn:microsoft.com/office/officeart/2005/8/layout/vList2"/>
    <dgm:cxn modelId="{F42DFA1C-9106-411C-91E4-4CFD17424B93}" type="presParOf" srcId="{56D05C15-4BE1-448B-8EB3-1D836B6EF593}" destId="{2D2FFA4D-2528-4FC8-9F4F-35D6D1F73CA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1A2F9AA-60F4-41AE-B57D-61ECCD2BA08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2205DAE-85C4-403F-9C9D-99A427691884}">
      <dgm:prSet/>
      <dgm:spPr/>
      <dgm:t>
        <a:bodyPr/>
        <a:lstStyle/>
        <a:p>
          <a:r>
            <a:rPr lang="en-US" dirty="0" err="1"/>
            <a:t>koje</a:t>
          </a:r>
          <a:r>
            <a:rPr lang="en-US" dirty="0"/>
            <a:t> se </a:t>
          </a:r>
          <a:r>
            <a:rPr lang="en-US" dirty="0" err="1"/>
            <a:t>objavljuju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mrežnim</a:t>
          </a:r>
          <a:r>
            <a:rPr lang="en-US" dirty="0"/>
            <a:t> </a:t>
          </a:r>
          <a:r>
            <a:rPr lang="en-US" dirty="0" err="1"/>
            <a:t>stranicama</a:t>
          </a:r>
        </a:p>
      </dgm:t>
    </dgm:pt>
    <dgm:pt modelId="{9E07F8D6-1F6C-49A3-A090-2AF249ABBCE4}" type="parTrans" cxnId="{F19124D7-076F-470A-89B0-4A6AC5E7C2F2}">
      <dgm:prSet/>
      <dgm:spPr/>
      <dgm:t>
        <a:bodyPr/>
        <a:lstStyle/>
        <a:p>
          <a:endParaRPr lang="en-US"/>
        </a:p>
      </dgm:t>
    </dgm:pt>
    <dgm:pt modelId="{F7A00FC4-8BC2-49C9-AA25-5500560408F2}" type="sibTrans" cxnId="{F19124D7-076F-470A-89B0-4A6AC5E7C2F2}">
      <dgm:prSet/>
      <dgm:spPr/>
      <dgm:t>
        <a:bodyPr/>
        <a:lstStyle/>
        <a:p>
          <a:endParaRPr lang="en-US"/>
        </a:p>
      </dgm:t>
    </dgm:pt>
    <dgm:pt modelId="{D1AE020D-D676-4201-A831-93942223D4C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www.postani-student.hr</a:t>
          </a:r>
          <a:endParaRPr lang="en-US" dirty="0">
            <a:solidFill>
              <a:schemeClr val="bg1"/>
            </a:solidFill>
          </a:endParaRPr>
        </a:p>
      </dgm:t>
    </dgm:pt>
    <dgm:pt modelId="{AFB37807-A74B-48BA-95DC-6639F1BEFFAC}" type="parTrans" cxnId="{D7F6A023-175C-4F56-8B9F-F9FF36139386}">
      <dgm:prSet/>
      <dgm:spPr/>
      <dgm:t>
        <a:bodyPr/>
        <a:lstStyle/>
        <a:p>
          <a:endParaRPr lang="en-US"/>
        </a:p>
      </dgm:t>
    </dgm:pt>
    <dgm:pt modelId="{A70498FA-D939-4123-AE74-0C4326788999}" type="sibTrans" cxnId="{D7F6A023-175C-4F56-8B9F-F9FF36139386}">
      <dgm:prSet/>
      <dgm:spPr/>
      <dgm:t>
        <a:bodyPr/>
        <a:lstStyle/>
        <a:p>
          <a:endParaRPr lang="en-US"/>
        </a:p>
      </dgm:t>
    </dgm:pt>
    <dgm:pt modelId="{F7514D28-3FB2-4AB8-A70C-86C6192BA7FC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www.ncvvo.hr</a:t>
          </a:r>
          <a:endParaRPr lang="en-US" dirty="0">
            <a:solidFill>
              <a:schemeClr val="bg1"/>
            </a:solidFill>
          </a:endParaRPr>
        </a:p>
      </dgm:t>
    </dgm:pt>
    <dgm:pt modelId="{15F84CA8-402B-432E-A9F6-CEF582CD6189}" type="parTrans" cxnId="{024539CD-A16F-41F0-8669-D5D1064C6961}">
      <dgm:prSet/>
      <dgm:spPr/>
      <dgm:t>
        <a:bodyPr/>
        <a:lstStyle/>
        <a:p>
          <a:endParaRPr lang="en-US"/>
        </a:p>
      </dgm:t>
    </dgm:pt>
    <dgm:pt modelId="{8E943A18-857D-4947-8757-79B6F4A46329}" type="sibTrans" cxnId="{024539CD-A16F-41F0-8669-D5D1064C6961}">
      <dgm:prSet/>
      <dgm:spPr/>
      <dgm:t>
        <a:bodyPr/>
        <a:lstStyle/>
        <a:p>
          <a:endParaRPr lang="en-US"/>
        </a:p>
      </dgm:t>
    </dgm:pt>
    <dgm:pt modelId="{3B8947E4-A016-49E5-BA99-9BE5F8B7E0CC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www.studij.hr</a:t>
          </a:r>
          <a:endParaRPr lang="en-US" dirty="0">
            <a:solidFill>
              <a:schemeClr val="bg1"/>
            </a:solidFill>
          </a:endParaRPr>
        </a:p>
      </dgm:t>
    </dgm:pt>
    <dgm:pt modelId="{D00584E1-6D4D-485B-B938-BD27982836E5}" type="parTrans" cxnId="{93500E4C-9E28-48FB-96F2-CC944B91EBC8}">
      <dgm:prSet/>
      <dgm:spPr/>
      <dgm:t>
        <a:bodyPr/>
        <a:lstStyle/>
        <a:p>
          <a:endParaRPr lang="en-US"/>
        </a:p>
      </dgm:t>
    </dgm:pt>
    <dgm:pt modelId="{2446F23A-0D0C-4C96-A7AE-EE8F3F31B802}" type="sibTrans" cxnId="{93500E4C-9E28-48FB-96F2-CC944B91EBC8}">
      <dgm:prSet/>
      <dgm:spPr/>
      <dgm:t>
        <a:bodyPr/>
        <a:lstStyle/>
        <a:p>
          <a:endParaRPr lang="en-US"/>
        </a:p>
      </dgm:t>
    </dgm:pt>
    <dgm:pt modelId="{09BCC8C2-87E3-4271-95F5-A46DF8F36335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http://gimnazija-vnazora-zd.skole.hr/</a:t>
          </a:r>
          <a:r>
            <a:rPr lang="en-US" dirty="0">
              <a:solidFill>
                <a:schemeClr val="bg1"/>
              </a:solidFill>
            </a:rPr>
            <a:t> </a:t>
          </a:r>
        </a:p>
      </dgm:t>
    </dgm:pt>
    <dgm:pt modelId="{89F66468-3AF2-4AA3-8DB2-0B75AEEC1E88}" type="parTrans" cxnId="{6F5792E2-1F60-4F64-9011-38A34B41445D}">
      <dgm:prSet/>
      <dgm:spPr/>
      <dgm:t>
        <a:bodyPr/>
        <a:lstStyle/>
        <a:p>
          <a:endParaRPr lang="en-US"/>
        </a:p>
      </dgm:t>
    </dgm:pt>
    <dgm:pt modelId="{2CD64B33-7935-42BF-BEFA-61778D9B2713}" type="sibTrans" cxnId="{6F5792E2-1F60-4F64-9011-38A34B41445D}">
      <dgm:prSet/>
      <dgm:spPr/>
      <dgm:t>
        <a:bodyPr/>
        <a:lstStyle/>
        <a:p>
          <a:endParaRPr lang="en-US"/>
        </a:p>
      </dgm:t>
    </dgm:pt>
    <dgm:pt modelId="{FF06FF9D-B67D-4AC3-9280-1076946C244F}" type="pres">
      <dgm:prSet presAssocID="{D1A2F9AA-60F4-41AE-B57D-61ECCD2BA085}" presName="outerComposite" presStyleCnt="0">
        <dgm:presLayoutVars>
          <dgm:chMax val="5"/>
          <dgm:dir/>
          <dgm:resizeHandles val="exact"/>
        </dgm:presLayoutVars>
      </dgm:prSet>
      <dgm:spPr/>
    </dgm:pt>
    <dgm:pt modelId="{05C4B40F-B457-4415-832E-B1E9B52E8314}" type="pres">
      <dgm:prSet presAssocID="{D1A2F9AA-60F4-41AE-B57D-61ECCD2BA085}" presName="dummyMaxCanvas" presStyleCnt="0">
        <dgm:presLayoutVars/>
      </dgm:prSet>
      <dgm:spPr/>
    </dgm:pt>
    <dgm:pt modelId="{148329B6-F9B8-4BCA-A178-9C8589F99581}" type="pres">
      <dgm:prSet presAssocID="{D1A2F9AA-60F4-41AE-B57D-61ECCD2BA085}" presName="FiveNodes_1" presStyleLbl="node1" presStyleIdx="0" presStyleCnt="5">
        <dgm:presLayoutVars>
          <dgm:bulletEnabled val="1"/>
        </dgm:presLayoutVars>
      </dgm:prSet>
      <dgm:spPr/>
    </dgm:pt>
    <dgm:pt modelId="{15358481-CB43-4D3B-9E78-18A2F46C3196}" type="pres">
      <dgm:prSet presAssocID="{D1A2F9AA-60F4-41AE-B57D-61ECCD2BA085}" presName="FiveNodes_2" presStyleLbl="node1" presStyleIdx="1" presStyleCnt="5">
        <dgm:presLayoutVars>
          <dgm:bulletEnabled val="1"/>
        </dgm:presLayoutVars>
      </dgm:prSet>
      <dgm:spPr/>
    </dgm:pt>
    <dgm:pt modelId="{7FDEDDD1-2F27-4EA6-B2A8-156EB8529D0A}" type="pres">
      <dgm:prSet presAssocID="{D1A2F9AA-60F4-41AE-B57D-61ECCD2BA085}" presName="FiveNodes_3" presStyleLbl="node1" presStyleIdx="2" presStyleCnt="5">
        <dgm:presLayoutVars>
          <dgm:bulletEnabled val="1"/>
        </dgm:presLayoutVars>
      </dgm:prSet>
      <dgm:spPr/>
    </dgm:pt>
    <dgm:pt modelId="{ABD4CF7B-A566-4E9F-A69A-1CEDD1BBA3C6}" type="pres">
      <dgm:prSet presAssocID="{D1A2F9AA-60F4-41AE-B57D-61ECCD2BA085}" presName="FiveNodes_4" presStyleLbl="node1" presStyleIdx="3" presStyleCnt="5">
        <dgm:presLayoutVars>
          <dgm:bulletEnabled val="1"/>
        </dgm:presLayoutVars>
      </dgm:prSet>
      <dgm:spPr/>
    </dgm:pt>
    <dgm:pt modelId="{AFB14A6A-326F-4DBE-94F8-A030820EEA0A}" type="pres">
      <dgm:prSet presAssocID="{D1A2F9AA-60F4-41AE-B57D-61ECCD2BA085}" presName="FiveNodes_5" presStyleLbl="node1" presStyleIdx="4" presStyleCnt="5">
        <dgm:presLayoutVars>
          <dgm:bulletEnabled val="1"/>
        </dgm:presLayoutVars>
      </dgm:prSet>
      <dgm:spPr/>
    </dgm:pt>
    <dgm:pt modelId="{7785D8B1-9B8B-4CE9-87E3-1A751B566BD4}" type="pres">
      <dgm:prSet presAssocID="{D1A2F9AA-60F4-41AE-B57D-61ECCD2BA085}" presName="FiveConn_1-2" presStyleLbl="fgAccFollowNode1" presStyleIdx="0" presStyleCnt="4">
        <dgm:presLayoutVars>
          <dgm:bulletEnabled val="1"/>
        </dgm:presLayoutVars>
      </dgm:prSet>
      <dgm:spPr/>
    </dgm:pt>
    <dgm:pt modelId="{C3AA1BF1-8C56-4408-9508-E1F16230B649}" type="pres">
      <dgm:prSet presAssocID="{D1A2F9AA-60F4-41AE-B57D-61ECCD2BA085}" presName="FiveConn_2-3" presStyleLbl="fgAccFollowNode1" presStyleIdx="1" presStyleCnt="4">
        <dgm:presLayoutVars>
          <dgm:bulletEnabled val="1"/>
        </dgm:presLayoutVars>
      </dgm:prSet>
      <dgm:spPr/>
    </dgm:pt>
    <dgm:pt modelId="{D6E85C35-D057-489C-85B6-E972026DECA3}" type="pres">
      <dgm:prSet presAssocID="{D1A2F9AA-60F4-41AE-B57D-61ECCD2BA085}" presName="FiveConn_3-4" presStyleLbl="fgAccFollowNode1" presStyleIdx="2" presStyleCnt="4">
        <dgm:presLayoutVars>
          <dgm:bulletEnabled val="1"/>
        </dgm:presLayoutVars>
      </dgm:prSet>
      <dgm:spPr/>
    </dgm:pt>
    <dgm:pt modelId="{2776CE7C-783E-42D9-B49D-CAAE19DB0932}" type="pres">
      <dgm:prSet presAssocID="{D1A2F9AA-60F4-41AE-B57D-61ECCD2BA085}" presName="FiveConn_4-5" presStyleLbl="fgAccFollowNode1" presStyleIdx="3" presStyleCnt="4">
        <dgm:presLayoutVars>
          <dgm:bulletEnabled val="1"/>
        </dgm:presLayoutVars>
      </dgm:prSet>
      <dgm:spPr/>
    </dgm:pt>
    <dgm:pt modelId="{2AD2F40D-9A26-4D14-8B12-F0547F0C6163}" type="pres">
      <dgm:prSet presAssocID="{D1A2F9AA-60F4-41AE-B57D-61ECCD2BA085}" presName="FiveNodes_1_text" presStyleLbl="node1" presStyleIdx="4" presStyleCnt="5">
        <dgm:presLayoutVars>
          <dgm:bulletEnabled val="1"/>
        </dgm:presLayoutVars>
      </dgm:prSet>
      <dgm:spPr/>
    </dgm:pt>
    <dgm:pt modelId="{A24BD57D-689A-41E8-875C-151B9C778D59}" type="pres">
      <dgm:prSet presAssocID="{D1A2F9AA-60F4-41AE-B57D-61ECCD2BA085}" presName="FiveNodes_2_text" presStyleLbl="node1" presStyleIdx="4" presStyleCnt="5">
        <dgm:presLayoutVars>
          <dgm:bulletEnabled val="1"/>
        </dgm:presLayoutVars>
      </dgm:prSet>
      <dgm:spPr/>
    </dgm:pt>
    <dgm:pt modelId="{9029664D-AFB0-420C-B87A-19B4F98A0995}" type="pres">
      <dgm:prSet presAssocID="{D1A2F9AA-60F4-41AE-B57D-61ECCD2BA085}" presName="FiveNodes_3_text" presStyleLbl="node1" presStyleIdx="4" presStyleCnt="5">
        <dgm:presLayoutVars>
          <dgm:bulletEnabled val="1"/>
        </dgm:presLayoutVars>
      </dgm:prSet>
      <dgm:spPr/>
    </dgm:pt>
    <dgm:pt modelId="{739AA2C9-E21C-4B27-BE86-9C7F981D25F5}" type="pres">
      <dgm:prSet presAssocID="{D1A2F9AA-60F4-41AE-B57D-61ECCD2BA085}" presName="FiveNodes_4_text" presStyleLbl="node1" presStyleIdx="4" presStyleCnt="5">
        <dgm:presLayoutVars>
          <dgm:bulletEnabled val="1"/>
        </dgm:presLayoutVars>
      </dgm:prSet>
      <dgm:spPr/>
    </dgm:pt>
    <dgm:pt modelId="{1D26F715-52E9-4F68-9F81-41EE5A37FA89}" type="pres">
      <dgm:prSet presAssocID="{D1A2F9AA-60F4-41AE-B57D-61ECCD2BA08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9750D418-1915-4B02-A3B4-64D561D8C713}" type="presOf" srcId="{F7514D28-3FB2-4AB8-A70C-86C6192BA7FC}" destId="{7FDEDDD1-2F27-4EA6-B2A8-156EB8529D0A}" srcOrd="0" destOrd="0" presId="urn:microsoft.com/office/officeart/2005/8/layout/vProcess5"/>
    <dgm:cxn modelId="{D7F6A023-175C-4F56-8B9F-F9FF36139386}" srcId="{D1A2F9AA-60F4-41AE-B57D-61ECCD2BA085}" destId="{D1AE020D-D676-4201-A831-93942223D4CF}" srcOrd="1" destOrd="0" parTransId="{AFB37807-A74B-48BA-95DC-6639F1BEFFAC}" sibTransId="{A70498FA-D939-4123-AE74-0C4326788999}"/>
    <dgm:cxn modelId="{79094324-D659-43F9-9B13-2E4422A1ACF0}" type="presOf" srcId="{8E943A18-857D-4947-8757-79B6F4A46329}" destId="{D6E85C35-D057-489C-85B6-E972026DECA3}" srcOrd="0" destOrd="0" presId="urn:microsoft.com/office/officeart/2005/8/layout/vProcess5"/>
    <dgm:cxn modelId="{39B5A027-303E-4ACE-9202-64217FF39D0A}" type="presOf" srcId="{09BCC8C2-87E3-4271-95F5-A46DF8F36335}" destId="{AFB14A6A-326F-4DBE-94F8-A030820EEA0A}" srcOrd="0" destOrd="0" presId="urn:microsoft.com/office/officeart/2005/8/layout/vProcess5"/>
    <dgm:cxn modelId="{86CC634B-8F60-42CA-A00D-2AB6A3A989EB}" type="presOf" srcId="{3B8947E4-A016-49E5-BA99-9BE5F8B7E0CC}" destId="{ABD4CF7B-A566-4E9F-A69A-1CEDD1BBA3C6}" srcOrd="0" destOrd="0" presId="urn:microsoft.com/office/officeart/2005/8/layout/vProcess5"/>
    <dgm:cxn modelId="{6AC94C6B-3DA0-4BEE-BD25-A642F0B9FD50}" type="presOf" srcId="{D1AE020D-D676-4201-A831-93942223D4CF}" destId="{A24BD57D-689A-41E8-875C-151B9C778D59}" srcOrd="1" destOrd="0" presId="urn:microsoft.com/office/officeart/2005/8/layout/vProcess5"/>
    <dgm:cxn modelId="{CA979C6B-FC5A-4B66-B874-9F8DC8C80886}" type="presOf" srcId="{D1A2F9AA-60F4-41AE-B57D-61ECCD2BA085}" destId="{FF06FF9D-B67D-4AC3-9280-1076946C244F}" srcOrd="0" destOrd="0" presId="urn:microsoft.com/office/officeart/2005/8/layout/vProcess5"/>
    <dgm:cxn modelId="{93500E4C-9E28-48FB-96F2-CC944B91EBC8}" srcId="{D1A2F9AA-60F4-41AE-B57D-61ECCD2BA085}" destId="{3B8947E4-A016-49E5-BA99-9BE5F8B7E0CC}" srcOrd="3" destOrd="0" parTransId="{D00584E1-6D4D-485B-B938-BD27982836E5}" sibTransId="{2446F23A-0D0C-4C96-A7AE-EE8F3F31B802}"/>
    <dgm:cxn modelId="{B50C0494-E475-4D24-95CA-2B55925FA10B}" type="presOf" srcId="{2446F23A-0D0C-4C96-A7AE-EE8F3F31B802}" destId="{2776CE7C-783E-42D9-B49D-CAAE19DB0932}" srcOrd="0" destOrd="0" presId="urn:microsoft.com/office/officeart/2005/8/layout/vProcess5"/>
    <dgm:cxn modelId="{E64169B1-8D13-4AA9-83CE-223E6A1E8E1B}" type="presOf" srcId="{09BCC8C2-87E3-4271-95F5-A46DF8F36335}" destId="{1D26F715-52E9-4F68-9F81-41EE5A37FA89}" srcOrd="1" destOrd="0" presId="urn:microsoft.com/office/officeart/2005/8/layout/vProcess5"/>
    <dgm:cxn modelId="{64CAB8BF-6CC1-4A4E-AFDD-5F8F54C36360}" type="presOf" srcId="{D1AE020D-D676-4201-A831-93942223D4CF}" destId="{15358481-CB43-4D3B-9E78-18A2F46C3196}" srcOrd="0" destOrd="0" presId="urn:microsoft.com/office/officeart/2005/8/layout/vProcess5"/>
    <dgm:cxn modelId="{E28C34C1-E18D-44F9-A304-7AAEDFB0E64E}" type="presOf" srcId="{A70498FA-D939-4123-AE74-0C4326788999}" destId="{C3AA1BF1-8C56-4408-9508-E1F16230B649}" srcOrd="0" destOrd="0" presId="urn:microsoft.com/office/officeart/2005/8/layout/vProcess5"/>
    <dgm:cxn modelId="{FFF2F7CC-8148-4A0F-9317-19D031BFEFD1}" type="presOf" srcId="{D2205DAE-85C4-403F-9C9D-99A427691884}" destId="{148329B6-F9B8-4BCA-A178-9C8589F99581}" srcOrd="0" destOrd="0" presId="urn:microsoft.com/office/officeart/2005/8/layout/vProcess5"/>
    <dgm:cxn modelId="{024539CD-A16F-41F0-8669-D5D1064C6961}" srcId="{D1A2F9AA-60F4-41AE-B57D-61ECCD2BA085}" destId="{F7514D28-3FB2-4AB8-A70C-86C6192BA7FC}" srcOrd="2" destOrd="0" parTransId="{15F84CA8-402B-432E-A9F6-CEF582CD6189}" sibTransId="{8E943A18-857D-4947-8757-79B6F4A46329}"/>
    <dgm:cxn modelId="{F19124D7-076F-470A-89B0-4A6AC5E7C2F2}" srcId="{D1A2F9AA-60F4-41AE-B57D-61ECCD2BA085}" destId="{D2205DAE-85C4-403F-9C9D-99A427691884}" srcOrd="0" destOrd="0" parTransId="{9E07F8D6-1F6C-49A3-A090-2AF249ABBCE4}" sibTransId="{F7A00FC4-8BC2-49C9-AA25-5500560408F2}"/>
    <dgm:cxn modelId="{26BE6ADC-46C7-4E0A-AD2D-1C6E13D8BCF9}" type="presOf" srcId="{F7514D28-3FB2-4AB8-A70C-86C6192BA7FC}" destId="{9029664D-AFB0-420C-B87A-19B4F98A0995}" srcOrd="1" destOrd="0" presId="urn:microsoft.com/office/officeart/2005/8/layout/vProcess5"/>
    <dgm:cxn modelId="{837C98DF-9F32-4D07-B9F2-319BC7B8B21E}" type="presOf" srcId="{F7A00FC4-8BC2-49C9-AA25-5500560408F2}" destId="{7785D8B1-9B8B-4CE9-87E3-1A751B566BD4}" srcOrd="0" destOrd="0" presId="urn:microsoft.com/office/officeart/2005/8/layout/vProcess5"/>
    <dgm:cxn modelId="{6F5792E2-1F60-4F64-9011-38A34B41445D}" srcId="{D1A2F9AA-60F4-41AE-B57D-61ECCD2BA085}" destId="{09BCC8C2-87E3-4271-95F5-A46DF8F36335}" srcOrd="4" destOrd="0" parTransId="{89F66468-3AF2-4AA3-8DB2-0B75AEEC1E88}" sibTransId="{2CD64B33-7935-42BF-BEFA-61778D9B2713}"/>
    <dgm:cxn modelId="{BC3EC1EB-D899-4946-96CC-6C7635916046}" type="presOf" srcId="{D2205DAE-85C4-403F-9C9D-99A427691884}" destId="{2AD2F40D-9A26-4D14-8B12-F0547F0C6163}" srcOrd="1" destOrd="0" presId="urn:microsoft.com/office/officeart/2005/8/layout/vProcess5"/>
    <dgm:cxn modelId="{A44CE1EF-74D1-4DAE-AA6B-2EFBFC083EDD}" type="presOf" srcId="{3B8947E4-A016-49E5-BA99-9BE5F8B7E0CC}" destId="{739AA2C9-E21C-4B27-BE86-9C7F981D25F5}" srcOrd="1" destOrd="0" presId="urn:microsoft.com/office/officeart/2005/8/layout/vProcess5"/>
    <dgm:cxn modelId="{0548CB0C-0624-4713-8386-F0F2DC959AF2}" type="presParOf" srcId="{FF06FF9D-B67D-4AC3-9280-1076946C244F}" destId="{05C4B40F-B457-4415-832E-B1E9B52E8314}" srcOrd="0" destOrd="0" presId="urn:microsoft.com/office/officeart/2005/8/layout/vProcess5"/>
    <dgm:cxn modelId="{4815801E-439D-4E8D-89A4-B32DB198DFBD}" type="presParOf" srcId="{FF06FF9D-B67D-4AC3-9280-1076946C244F}" destId="{148329B6-F9B8-4BCA-A178-9C8589F99581}" srcOrd="1" destOrd="0" presId="urn:microsoft.com/office/officeart/2005/8/layout/vProcess5"/>
    <dgm:cxn modelId="{D6D9D0EB-2335-4C4F-B9DC-B10B1803CA41}" type="presParOf" srcId="{FF06FF9D-B67D-4AC3-9280-1076946C244F}" destId="{15358481-CB43-4D3B-9E78-18A2F46C3196}" srcOrd="2" destOrd="0" presId="urn:microsoft.com/office/officeart/2005/8/layout/vProcess5"/>
    <dgm:cxn modelId="{6C5155B3-F10B-403B-B688-19CD4C726C29}" type="presParOf" srcId="{FF06FF9D-B67D-4AC3-9280-1076946C244F}" destId="{7FDEDDD1-2F27-4EA6-B2A8-156EB8529D0A}" srcOrd="3" destOrd="0" presId="urn:microsoft.com/office/officeart/2005/8/layout/vProcess5"/>
    <dgm:cxn modelId="{D979092F-A3F1-478F-918D-5CEC95F791D6}" type="presParOf" srcId="{FF06FF9D-B67D-4AC3-9280-1076946C244F}" destId="{ABD4CF7B-A566-4E9F-A69A-1CEDD1BBA3C6}" srcOrd="4" destOrd="0" presId="urn:microsoft.com/office/officeart/2005/8/layout/vProcess5"/>
    <dgm:cxn modelId="{B985C70D-DBBF-4308-8FF9-F815BC445BE5}" type="presParOf" srcId="{FF06FF9D-B67D-4AC3-9280-1076946C244F}" destId="{AFB14A6A-326F-4DBE-94F8-A030820EEA0A}" srcOrd="5" destOrd="0" presId="urn:microsoft.com/office/officeart/2005/8/layout/vProcess5"/>
    <dgm:cxn modelId="{6031A8C4-1C8D-4391-B404-387A7E585DFC}" type="presParOf" srcId="{FF06FF9D-B67D-4AC3-9280-1076946C244F}" destId="{7785D8B1-9B8B-4CE9-87E3-1A751B566BD4}" srcOrd="6" destOrd="0" presId="urn:microsoft.com/office/officeart/2005/8/layout/vProcess5"/>
    <dgm:cxn modelId="{6EE0E643-197F-4560-BBCD-AB7517E6EBCB}" type="presParOf" srcId="{FF06FF9D-B67D-4AC3-9280-1076946C244F}" destId="{C3AA1BF1-8C56-4408-9508-E1F16230B649}" srcOrd="7" destOrd="0" presId="urn:microsoft.com/office/officeart/2005/8/layout/vProcess5"/>
    <dgm:cxn modelId="{D8E4AF20-749F-4801-B397-27EF46D4C274}" type="presParOf" srcId="{FF06FF9D-B67D-4AC3-9280-1076946C244F}" destId="{D6E85C35-D057-489C-85B6-E972026DECA3}" srcOrd="8" destOrd="0" presId="urn:microsoft.com/office/officeart/2005/8/layout/vProcess5"/>
    <dgm:cxn modelId="{8FEF403C-DF47-4313-B76F-B6183C119BB9}" type="presParOf" srcId="{FF06FF9D-B67D-4AC3-9280-1076946C244F}" destId="{2776CE7C-783E-42D9-B49D-CAAE19DB0932}" srcOrd="9" destOrd="0" presId="urn:microsoft.com/office/officeart/2005/8/layout/vProcess5"/>
    <dgm:cxn modelId="{766C1E40-BA87-415A-8685-F61E9522ED9D}" type="presParOf" srcId="{FF06FF9D-B67D-4AC3-9280-1076946C244F}" destId="{2AD2F40D-9A26-4D14-8B12-F0547F0C6163}" srcOrd="10" destOrd="0" presId="urn:microsoft.com/office/officeart/2005/8/layout/vProcess5"/>
    <dgm:cxn modelId="{E7D4CA5E-973C-4CD8-AE10-F87F4198A19F}" type="presParOf" srcId="{FF06FF9D-B67D-4AC3-9280-1076946C244F}" destId="{A24BD57D-689A-41E8-875C-151B9C778D59}" srcOrd="11" destOrd="0" presId="urn:microsoft.com/office/officeart/2005/8/layout/vProcess5"/>
    <dgm:cxn modelId="{D668FFA3-969D-4BA1-91FA-89B7386E90C8}" type="presParOf" srcId="{FF06FF9D-B67D-4AC3-9280-1076946C244F}" destId="{9029664D-AFB0-420C-B87A-19B4F98A0995}" srcOrd="12" destOrd="0" presId="urn:microsoft.com/office/officeart/2005/8/layout/vProcess5"/>
    <dgm:cxn modelId="{497D718F-4FED-4F66-B995-039F7BAA9A26}" type="presParOf" srcId="{FF06FF9D-B67D-4AC3-9280-1076946C244F}" destId="{739AA2C9-E21C-4B27-BE86-9C7F981D25F5}" srcOrd="13" destOrd="0" presId="urn:microsoft.com/office/officeart/2005/8/layout/vProcess5"/>
    <dgm:cxn modelId="{0C481315-44B1-4E54-BAB8-21B0839D2CDE}" type="presParOf" srcId="{FF06FF9D-B67D-4AC3-9280-1076946C244F}" destId="{1D26F715-52E9-4F68-9F81-41EE5A37FA8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1285C75-8101-41FF-B510-35C0BF57E7FD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736FDF3F-AE30-4B9D-B2F6-F8686B864C73}">
      <dgm:prSet/>
      <dgm:spPr/>
      <dgm:t>
        <a:bodyPr/>
        <a:lstStyle/>
        <a:p>
          <a:r>
            <a:rPr lang="en-US"/>
            <a:t>zaključati prijave ispita državne mature u SRDM-u </a:t>
          </a:r>
        </a:p>
      </dgm:t>
    </dgm:pt>
    <dgm:pt modelId="{45C4D756-9E23-45BE-B6B1-1DD45B7B5B54}" type="parTrans" cxnId="{AA59345F-A676-4837-B279-5A32C9BFEF0C}">
      <dgm:prSet/>
      <dgm:spPr/>
      <dgm:t>
        <a:bodyPr/>
        <a:lstStyle/>
        <a:p>
          <a:endParaRPr lang="en-US"/>
        </a:p>
      </dgm:t>
    </dgm:pt>
    <dgm:pt modelId="{876D41F6-25AD-4229-B50C-0387C3C5EE4A}" type="sibTrans" cxnId="{AA59345F-A676-4837-B279-5A32C9BFEF0C}">
      <dgm:prSet/>
      <dgm:spPr/>
      <dgm:t>
        <a:bodyPr/>
        <a:lstStyle/>
        <a:p>
          <a:endParaRPr lang="en-US"/>
        </a:p>
      </dgm:t>
    </dgm:pt>
    <dgm:pt modelId="{43879F90-C19B-4F16-9253-5418786248BE}">
      <dgm:prSet/>
      <dgm:spPr/>
      <dgm:t>
        <a:bodyPr/>
        <a:lstStyle/>
        <a:p>
          <a:r>
            <a:rPr lang="en-US"/>
            <a:t>ispisati prijavnice iz SRDM-a </a:t>
          </a:r>
        </a:p>
      </dgm:t>
    </dgm:pt>
    <dgm:pt modelId="{57F7BBFB-BA4A-4879-AB8D-F42ED888315D}" type="parTrans" cxnId="{0ECD44B0-EA8C-4881-B8E4-C3418C0AE574}">
      <dgm:prSet/>
      <dgm:spPr/>
      <dgm:t>
        <a:bodyPr/>
        <a:lstStyle/>
        <a:p>
          <a:endParaRPr lang="en-US"/>
        </a:p>
      </dgm:t>
    </dgm:pt>
    <dgm:pt modelId="{84CE8659-1368-413B-864C-4BFADE68ABD1}" type="sibTrans" cxnId="{0ECD44B0-EA8C-4881-B8E4-C3418C0AE574}">
      <dgm:prSet/>
      <dgm:spPr/>
      <dgm:t>
        <a:bodyPr/>
        <a:lstStyle/>
        <a:p>
          <a:endParaRPr lang="en-US"/>
        </a:p>
      </dgm:t>
    </dgm:pt>
    <dgm:pt modelId="{180F5790-9839-418E-9AD4-14AC1172F71E}">
      <dgm:prSet/>
      <dgm:spPr/>
      <dgm:t>
        <a:bodyPr/>
        <a:lstStyle/>
        <a:p>
          <a:r>
            <a:rPr lang="en-US"/>
            <a:t>dati prijavnice na potpis učenicima.</a:t>
          </a:r>
        </a:p>
      </dgm:t>
    </dgm:pt>
    <dgm:pt modelId="{2EB9B23C-9CEA-44B9-ABDC-60931ABBF5CF}" type="parTrans" cxnId="{ADA7BB5A-D2EC-4EAC-A7FF-7BF6093AD594}">
      <dgm:prSet/>
      <dgm:spPr/>
      <dgm:t>
        <a:bodyPr/>
        <a:lstStyle/>
        <a:p>
          <a:endParaRPr lang="en-US"/>
        </a:p>
      </dgm:t>
    </dgm:pt>
    <dgm:pt modelId="{4BAA06DE-3538-4588-9056-3CAACD765E33}" type="sibTrans" cxnId="{ADA7BB5A-D2EC-4EAC-A7FF-7BF6093AD594}">
      <dgm:prSet/>
      <dgm:spPr/>
      <dgm:t>
        <a:bodyPr/>
        <a:lstStyle/>
        <a:p>
          <a:endParaRPr lang="en-US"/>
        </a:p>
      </dgm:t>
    </dgm:pt>
    <dgm:pt modelId="{F033D737-C10A-479C-BE1E-501749DFBC56}" type="pres">
      <dgm:prSet presAssocID="{41285C75-8101-41FF-B510-35C0BF57E7F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FAAC639-E38C-448E-A66C-260C31D9B4C2}" type="pres">
      <dgm:prSet presAssocID="{736FDF3F-AE30-4B9D-B2F6-F8686B864C73}" presName="hierRoot1" presStyleCnt="0"/>
      <dgm:spPr/>
    </dgm:pt>
    <dgm:pt modelId="{37999B6F-2323-46D2-8FC7-52D489FE561A}" type="pres">
      <dgm:prSet presAssocID="{736FDF3F-AE30-4B9D-B2F6-F8686B864C73}" presName="composite" presStyleCnt="0"/>
      <dgm:spPr/>
    </dgm:pt>
    <dgm:pt modelId="{29F117E9-82CA-4194-9505-890D0968F19A}" type="pres">
      <dgm:prSet presAssocID="{736FDF3F-AE30-4B9D-B2F6-F8686B864C73}" presName="background" presStyleLbl="node0" presStyleIdx="0" presStyleCnt="3"/>
      <dgm:spPr/>
    </dgm:pt>
    <dgm:pt modelId="{63E8FC7F-4BFB-4467-8924-5E00514807CD}" type="pres">
      <dgm:prSet presAssocID="{736FDF3F-AE30-4B9D-B2F6-F8686B864C73}" presName="text" presStyleLbl="fgAcc0" presStyleIdx="0" presStyleCnt="3">
        <dgm:presLayoutVars>
          <dgm:chPref val="3"/>
        </dgm:presLayoutVars>
      </dgm:prSet>
      <dgm:spPr/>
    </dgm:pt>
    <dgm:pt modelId="{7DA5BB5B-4A7D-4919-AD42-08F69E0D32CE}" type="pres">
      <dgm:prSet presAssocID="{736FDF3F-AE30-4B9D-B2F6-F8686B864C73}" presName="hierChild2" presStyleCnt="0"/>
      <dgm:spPr/>
    </dgm:pt>
    <dgm:pt modelId="{8B2DC7FF-08A9-4434-B6B3-62EA71DE1957}" type="pres">
      <dgm:prSet presAssocID="{43879F90-C19B-4F16-9253-5418786248BE}" presName="hierRoot1" presStyleCnt="0"/>
      <dgm:spPr/>
    </dgm:pt>
    <dgm:pt modelId="{A1F467C1-2DB9-4507-A279-76BC30E31CF3}" type="pres">
      <dgm:prSet presAssocID="{43879F90-C19B-4F16-9253-5418786248BE}" presName="composite" presStyleCnt="0"/>
      <dgm:spPr/>
    </dgm:pt>
    <dgm:pt modelId="{4011D786-292D-46FB-BFD6-A0D2F90FC763}" type="pres">
      <dgm:prSet presAssocID="{43879F90-C19B-4F16-9253-5418786248BE}" presName="background" presStyleLbl="node0" presStyleIdx="1" presStyleCnt="3"/>
      <dgm:spPr/>
    </dgm:pt>
    <dgm:pt modelId="{8E329579-40AF-421B-8C10-D979BA9F6003}" type="pres">
      <dgm:prSet presAssocID="{43879F90-C19B-4F16-9253-5418786248BE}" presName="text" presStyleLbl="fgAcc0" presStyleIdx="1" presStyleCnt="3">
        <dgm:presLayoutVars>
          <dgm:chPref val="3"/>
        </dgm:presLayoutVars>
      </dgm:prSet>
      <dgm:spPr/>
    </dgm:pt>
    <dgm:pt modelId="{EAC0B308-A2E6-4F3F-8967-E469E2F31448}" type="pres">
      <dgm:prSet presAssocID="{43879F90-C19B-4F16-9253-5418786248BE}" presName="hierChild2" presStyleCnt="0"/>
      <dgm:spPr/>
    </dgm:pt>
    <dgm:pt modelId="{20342CB0-A8DE-405F-A161-C57ED740DE3E}" type="pres">
      <dgm:prSet presAssocID="{180F5790-9839-418E-9AD4-14AC1172F71E}" presName="hierRoot1" presStyleCnt="0"/>
      <dgm:spPr/>
    </dgm:pt>
    <dgm:pt modelId="{5E413EBC-AE13-4B5D-994F-E9C1E0EE6E73}" type="pres">
      <dgm:prSet presAssocID="{180F5790-9839-418E-9AD4-14AC1172F71E}" presName="composite" presStyleCnt="0"/>
      <dgm:spPr/>
    </dgm:pt>
    <dgm:pt modelId="{AB2F150F-86A5-46E8-A716-61CDF49DB4F0}" type="pres">
      <dgm:prSet presAssocID="{180F5790-9839-418E-9AD4-14AC1172F71E}" presName="background" presStyleLbl="node0" presStyleIdx="2" presStyleCnt="3"/>
      <dgm:spPr/>
    </dgm:pt>
    <dgm:pt modelId="{AB8AA38D-BF08-4D66-9D3F-76CD22563743}" type="pres">
      <dgm:prSet presAssocID="{180F5790-9839-418E-9AD4-14AC1172F71E}" presName="text" presStyleLbl="fgAcc0" presStyleIdx="2" presStyleCnt="3">
        <dgm:presLayoutVars>
          <dgm:chPref val="3"/>
        </dgm:presLayoutVars>
      </dgm:prSet>
      <dgm:spPr/>
    </dgm:pt>
    <dgm:pt modelId="{D64AE822-67FB-4C10-A9B4-5A00B8CFDF72}" type="pres">
      <dgm:prSet presAssocID="{180F5790-9839-418E-9AD4-14AC1172F71E}" presName="hierChild2" presStyleCnt="0"/>
      <dgm:spPr/>
    </dgm:pt>
  </dgm:ptLst>
  <dgm:cxnLst>
    <dgm:cxn modelId="{13A69318-0C6D-4E65-995C-3C033935B04B}" type="presOf" srcId="{41285C75-8101-41FF-B510-35C0BF57E7FD}" destId="{F033D737-C10A-479C-BE1E-501749DFBC56}" srcOrd="0" destOrd="0" presId="urn:microsoft.com/office/officeart/2005/8/layout/hierarchy1"/>
    <dgm:cxn modelId="{AA59345F-A676-4837-B279-5A32C9BFEF0C}" srcId="{41285C75-8101-41FF-B510-35C0BF57E7FD}" destId="{736FDF3F-AE30-4B9D-B2F6-F8686B864C73}" srcOrd="0" destOrd="0" parTransId="{45C4D756-9E23-45BE-B6B1-1DD45B7B5B54}" sibTransId="{876D41F6-25AD-4229-B50C-0387C3C5EE4A}"/>
    <dgm:cxn modelId="{ADA7BB5A-D2EC-4EAC-A7FF-7BF6093AD594}" srcId="{41285C75-8101-41FF-B510-35C0BF57E7FD}" destId="{180F5790-9839-418E-9AD4-14AC1172F71E}" srcOrd="2" destOrd="0" parTransId="{2EB9B23C-9CEA-44B9-ABDC-60931ABBF5CF}" sibTransId="{4BAA06DE-3538-4588-9056-3CAACD765E33}"/>
    <dgm:cxn modelId="{0ECD44B0-EA8C-4881-B8E4-C3418C0AE574}" srcId="{41285C75-8101-41FF-B510-35C0BF57E7FD}" destId="{43879F90-C19B-4F16-9253-5418786248BE}" srcOrd="1" destOrd="0" parTransId="{57F7BBFB-BA4A-4879-AB8D-F42ED888315D}" sibTransId="{84CE8659-1368-413B-864C-4BFADE68ABD1}"/>
    <dgm:cxn modelId="{756C53B7-66C7-4DCD-8ED6-055A490867C8}" type="presOf" srcId="{736FDF3F-AE30-4B9D-B2F6-F8686B864C73}" destId="{63E8FC7F-4BFB-4467-8924-5E00514807CD}" srcOrd="0" destOrd="0" presId="urn:microsoft.com/office/officeart/2005/8/layout/hierarchy1"/>
    <dgm:cxn modelId="{253B90E3-B9AD-4879-9FA2-C5A5457CF35D}" type="presOf" srcId="{43879F90-C19B-4F16-9253-5418786248BE}" destId="{8E329579-40AF-421B-8C10-D979BA9F6003}" srcOrd="0" destOrd="0" presId="urn:microsoft.com/office/officeart/2005/8/layout/hierarchy1"/>
    <dgm:cxn modelId="{55C961F9-275C-4333-80D8-FB0240CD2FD1}" type="presOf" srcId="{180F5790-9839-418E-9AD4-14AC1172F71E}" destId="{AB8AA38D-BF08-4D66-9D3F-76CD22563743}" srcOrd="0" destOrd="0" presId="urn:microsoft.com/office/officeart/2005/8/layout/hierarchy1"/>
    <dgm:cxn modelId="{0340043B-BC96-4D27-8809-EDBEFA2E9424}" type="presParOf" srcId="{F033D737-C10A-479C-BE1E-501749DFBC56}" destId="{3FAAC639-E38C-448E-A66C-260C31D9B4C2}" srcOrd="0" destOrd="0" presId="urn:microsoft.com/office/officeart/2005/8/layout/hierarchy1"/>
    <dgm:cxn modelId="{45749405-70E9-4273-8E08-B06373FC4C4C}" type="presParOf" srcId="{3FAAC639-E38C-448E-A66C-260C31D9B4C2}" destId="{37999B6F-2323-46D2-8FC7-52D489FE561A}" srcOrd="0" destOrd="0" presId="urn:microsoft.com/office/officeart/2005/8/layout/hierarchy1"/>
    <dgm:cxn modelId="{111D5C80-058F-429F-9463-C768CEEE79AA}" type="presParOf" srcId="{37999B6F-2323-46D2-8FC7-52D489FE561A}" destId="{29F117E9-82CA-4194-9505-890D0968F19A}" srcOrd="0" destOrd="0" presId="urn:microsoft.com/office/officeart/2005/8/layout/hierarchy1"/>
    <dgm:cxn modelId="{7382288B-5C30-4460-A19D-59B9A6A88FEF}" type="presParOf" srcId="{37999B6F-2323-46D2-8FC7-52D489FE561A}" destId="{63E8FC7F-4BFB-4467-8924-5E00514807CD}" srcOrd="1" destOrd="0" presId="urn:microsoft.com/office/officeart/2005/8/layout/hierarchy1"/>
    <dgm:cxn modelId="{A8E8D890-F0DB-4165-95D9-F5CFD9598B4C}" type="presParOf" srcId="{3FAAC639-E38C-448E-A66C-260C31D9B4C2}" destId="{7DA5BB5B-4A7D-4919-AD42-08F69E0D32CE}" srcOrd="1" destOrd="0" presId="urn:microsoft.com/office/officeart/2005/8/layout/hierarchy1"/>
    <dgm:cxn modelId="{084610CC-137B-4187-8D85-BD2333A9207C}" type="presParOf" srcId="{F033D737-C10A-479C-BE1E-501749DFBC56}" destId="{8B2DC7FF-08A9-4434-B6B3-62EA71DE1957}" srcOrd="1" destOrd="0" presId="urn:microsoft.com/office/officeart/2005/8/layout/hierarchy1"/>
    <dgm:cxn modelId="{3FFB5067-F072-4CBF-A2AB-40611E078ED4}" type="presParOf" srcId="{8B2DC7FF-08A9-4434-B6B3-62EA71DE1957}" destId="{A1F467C1-2DB9-4507-A279-76BC30E31CF3}" srcOrd="0" destOrd="0" presId="urn:microsoft.com/office/officeart/2005/8/layout/hierarchy1"/>
    <dgm:cxn modelId="{60AAAE81-2E1B-451D-8C3C-68BABF41CBE1}" type="presParOf" srcId="{A1F467C1-2DB9-4507-A279-76BC30E31CF3}" destId="{4011D786-292D-46FB-BFD6-A0D2F90FC763}" srcOrd="0" destOrd="0" presId="urn:microsoft.com/office/officeart/2005/8/layout/hierarchy1"/>
    <dgm:cxn modelId="{0E621B1A-F824-4D0F-ACCD-ACFDA195A342}" type="presParOf" srcId="{A1F467C1-2DB9-4507-A279-76BC30E31CF3}" destId="{8E329579-40AF-421B-8C10-D979BA9F6003}" srcOrd="1" destOrd="0" presId="urn:microsoft.com/office/officeart/2005/8/layout/hierarchy1"/>
    <dgm:cxn modelId="{3D1D8B6E-1FA8-4B75-9852-F459DCA7F135}" type="presParOf" srcId="{8B2DC7FF-08A9-4434-B6B3-62EA71DE1957}" destId="{EAC0B308-A2E6-4F3F-8967-E469E2F31448}" srcOrd="1" destOrd="0" presId="urn:microsoft.com/office/officeart/2005/8/layout/hierarchy1"/>
    <dgm:cxn modelId="{A1891D41-CDBE-4AC1-86DE-41D48E6BDC23}" type="presParOf" srcId="{F033D737-C10A-479C-BE1E-501749DFBC56}" destId="{20342CB0-A8DE-405F-A161-C57ED740DE3E}" srcOrd="2" destOrd="0" presId="urn:microsoft.com/office/officeart/2005/8/layout/hierarchy1"/>
    <dgm:cxn modelId="{FB77328E-A8FA-414F-B96E-B24964EECD8E}" type="presParOf" srcId="{20342CB0-A8DE-405F-A161-C57ED740DE3E}" destId="{5E413EBC-AE13-4B5D-994F-E9C1E0EE6E73}" srcOrd="0" destOrd="0" presId="urn:microsoft.com/office/officeart/2005/8/layout/hierarchy1"/>
    <dgm:cxn modelId="{EF58B6ED-09C1-4672-A7BD-EB7DF1E23F43}" type="presParOf" srcId="{5E413EBC-AE13-4B5D-994F-E9C1E0EE6E73}" destId="{AB2F150F-86A5-46E8-A716-61CDF49DB4F0}" srcOrd="0" destOrd="0" presId="urn:microsoft.com/office/officeart/2005/8/layout/hierarchy1"/>
    <dgm:cxn modelId="{8E7AA0BF-7DA5-44A6-9908-22231E1A0175}" type="presParOf" srcId="{5E413EBC-AE13-4B5D-994F-E9C1E0EE6E73}" destId="{AB8AA38D-BF08-4D66-9D3F-76CD22563743}" srcOrd="1" destOrd="0" presId="urn:microsoft.com/office/officeart/2005/8/layout/hierarchy1"/>
    <dgm:cxn modelId="{F9B6856F-C2F1-4B10-9B38-922883D86F43}" type="presParOf" srcId="{20342CB0-A8DE-405F-A161-C57ED740DE3E}" destId="{D64AE822-67FB-4C10-A9B4-5A00B8CFDF7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EBA328-AF67-45AB-B400-E72EC323771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9B50354-3E51-4595-828A-CA009F2FEFE5}">
      <dgm:prSet/>
      <dgm:spPr/>
      <dgm:t>
        <a:bodyPr/>
        <a:lstStyle/>
        <a:p>
          <a:r>
            <a:rPr lang="en-US"/>
            <a:t>skup ispita kojima se provjeravaju i vrednuju znanja, vještine i sposobnosti učenika </a:t>
          </a:r>
        </a:p>
      </dgm:t>
    </dgm:pt>
    <dgm:pt modelId="{EEA4CF9D-9969-4959-9002-6F9D4FE62843}" type="parTrans" cxnId="{B6ED1E7A-2E15-4A42-A768-E3601726AC30}">
      <dgm:prSet/>
      <dgm:spPr/>
      <dgm:t>
        <a:bodyPr/>
        <a:lstStyle/>
        <a:p>
          <a:endParaRPr lang="en-US"/>
        </a:p>
      </dgm:t>
    </dgm:pt>
    <dgm:pt modelId="{3C7694D9-CEFC-4BE6-9E82-C8E130417299}" type="sibTrans" cxnId="{B6ED1E7A-2E15-4A42-A768-E3601726AC30}">
      <dgm:prSet/>
      <dgm:spPr/>
      <dgm:t>
        <a:bodyPr/>
        <a:lstStyle/>
        <a:p>
          <a:endParaRPr lang="en-US"/>
        </a:p>
      </dgm:t>
    </dgm:pt>
    <dgm:pt modelId="{369EE21D-D731-4409-B2BE-D8084C673B31}">
      <dgm:prSet/>
      <dgm:spPr/>
      <dgm:t>
        <a:bodyPr/>
        <a:lstStyle/>
        <a:p>
          <a:r>
            <a:rPr lang="en-US"/>
            <a:t>tijekom obrazovanja u osnovnoj i srednjoj školi prema propisanim nastavnim planovima i programima</a:t>
          </a:r>
        </a:p>
      </dgm:t>
    </dgm:pt>
    <dgm:pt modelId="{EB02A8C9-9994-4E39-8284-2A34AFDCA650}" type="parTrans" cxnId="{5F8E1AAA-767F-40B7-ABFA-E1664A26DEBB}">
      <dgm:prSet/>
      <dgm:spPr/>
      <dgm:t>
        <a:bodyPr/>
        <a:lstStyle/>
        <a:p>
          <a:endParaRPr lang="en-US"/>
        </a:p>
      </dgm:t>
    </dgm:pt>
    <dgm:pt modelId="{94C95DE4-BC73-4B61-9311-933025AC9C9E}" type="sibTrans" cxnId="{5F8E1AAA-767F-40B7-ABFA-E1664A26DEBB}">
      <dgm:prSet/>
      <dgm:spPr/>
      <dgm:t>
        <a:bodyPr/>
        <a:lstStyle/>
        <a:p>
          <a:endParaRPr lang="en-US"/>
        </a:p>
      </dgm:t>
    </dgm:pt>
    <dgm:pt modelId="{90A010C0-9573-46A4-AE10-67318FCB2047}" type="pres">
      <dgm:prSet presAssocID="{E6EBA328-AF67-45AB-B400-E72EC323771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8AF3A78-4DA9-4FD8-A8C0-EA88B96AAD5D}" type="pres">
      <dgm:prSet presAssocID="{79B50354-3E51-4595-828A-CA009F2FEFE5}" presName="hierRoot1" presStyleCnt="0"/>
      <dgm:spPr/>
    </dgm:pt>
    <dgm:pt modelId="{93660351-86B7-4AFD-80F1-4192B668B1C8}" type="pres">
      <dgm:prSet presAssocID="{79B50354-3E51-4595-828A-CA009F2FEFE5}" presName="composite" presStyleCnt="0"/>
      <dgm:spPr/>
    </dgm:pt>
    <dgm:pt modelId="{44EBC6E5-F5AB-474E-9751-EF91394EB155}" type="pres">
      <dgm:prSet presAssocID="{79B50354-3E51-4595-828A-CA009F2FEFE5}" presName="background" presStyleLbl="node0" presStyleIdx="0" presStyleCnt="2"/>
      <dgm:spPr/>
    </dgm:pt>
    <dgm:pt modelId="{307CF5BD-9D21-46C5-A4EF-3D522578AF1A}" type="pres">
      <dgm:prSet presAssocID="{79B50354-3E51-4595-828A-CA009F2FEFE5}" presName="text" presStyleLbl="fgAcc0" presStyleIdx="0" presStyleCnt="2">
        <dgm:presLayoutVars>
          <dgm:chPref val="3"/>
        </dgm:presLayoutVars>
      </dgm:prSet>
      <dgm:spPr/>
    </dgm:pt>
    <dgm:pt modelId="{9ACAC3D8-7C13-43EA-AA86-3737210F01FF}" type="pres">
      <dgm:prSet presAssocID="{79B50354-3E51-4595-828A-CA009F2FEFE5}" presName="hierChild2" presStyleCnt="0"/>
      <dgm:spPr/>
    </dgm:pt>
    <dgm:pt modelId="{2260866C-AF53-4613-A158-0F23575B3692}" type="pres">
      <dgm:prSet presAssocID="{369EE21D-D731-4409-B2BE-D8084C673B31}" presName="hierRoot1" presStyleCnt="0"/>
      <dgm:spPr/>
    </dgm:pt>
    <dgm:pt modelId="{32040917-8E2E-4C78-8C8F-11DE3C4A71E1}" type="pres">
      <dgm:prSet presAssocID="{369EE21D-D731-4409-B2BE-D8084C673B31}" presName="composite" presStyleCnt="0"/>
      <dgm:spPr/>
    </dgm:pt>
    <dgm:pt modelId="{347C94F4-8066-4593-B703-8EDB09228445}" type="pres">
      <dgm:prSet presAssocID="{369EE21D-D731-4409-B2BE-D8084C673B31}" presName="background" presStyleLbl="node0" presStyleIdx="1" presStyleCnt="2"/>
      <dgm:spPr/>
    </dgm:pt>
    <dgm:pt modelId="{6356E72A-557C-4193-BAA9-7A69981EF685}" type="pres">
      <dgm:prSet presAssocID="{369EE21D-D731-4409-B2BE-D8084C673B31}" presName="text" presStyleLbl="fgAcc0" presStyleIdx="1" presStyleCnt="2">
        <dgm:presLayoutVars>
          <dgm:chPref val="3"/>
        </dgm:presLayoutVars>
      </dgm:prSet>
      <dgm:spPr/>
    </dgm:pt>
    <dgm:pt modelId="{E07F5368-1FE3-4407-B493-6903A2577418}" type="pres">
      <dgm:prSet presAssocID="{369EE21D-D731-4409-B2BE-D8084C673B31}" presName="hierChild2" presStyleCnt="0"/>
      <dgm:spPr/>
    </dgm:pt>
  </dgm:ptLst>
  <dgm:cxnLst>
    <dgm:cxn modelId="{B6ED1E7A-2E15-4A42-A768-E3601726AC30}" srcId="{E6EBA328-AF67-45AB-B400-E72EC323771B}" destId="{79B50354-3E51-4595-828A-CA009F2FEFE5}" srcOrd="0" destOrd="0" parTransId="{EEA4CF9D-9969-4959-9002-6F9D4FE62843}" sibTransId="{3C7694D9-CEFC-4BE6-9E82-C8E130417299}"/>
    <dgm:cxn modelId="{5F8E1AAA-767F-40B7-ABFA-E1664A26DEBB}" srcId="{E6EBA328-AF67-45AB-B400-E72EC323771B}" destId="{369EE21D-D731-4409-B2BE-D8084C673B31}" srcOrd="1" destOrd="0" parTransId="{EB02A8C9-9994-4E39-8284-2A34AFDCA650}" sibTransId="{94C95DE4-BC73-4B61-9311-933025AC9C9E}"/>
    <dgm:cxn modelId="{F01D44B8-35D3-49AB-A3C4-3338B03AED1D}" type="presOf" srcId="{369EE21D-D731-4409-B2BE-D8084C673B31}" destId="{6356E72A-557C-4193-BAA9-7A69981EF685}" srcOrd="0" destOrd="0" presId="urn:microsoft.com/office/officeart/2005/8/layout/hierarchy1"/>
    <dgm:cxn modelId="{503DE6E8-95B6-45C9-BD48-65EB1700D04C}" type="presOf" srcId="{79B50354-3E51-4595-828A-CA009F2FEFE5}" destId="{307CF5BD-9D21-46C5-A4EF-3D522578AF1A}" srcOrd="0" destOrd="0" presId="urn:microsoft.com/office/officeart/2005/8/layout/hierarchy1"/>
    <dgm:cxn modelId="{9AC746F5-C030-4703-B1AC-BF2CF8BF7F51}" type="presOf" srcId="{E6EBA328-AF67-45AB-B400-E72EC323771B}" destId="{90A010C0-9573-46A4-AE10-67318FCB2047}" srcOrd="0" destOrd="0" presId="urn:microsoft.com/office/officeart/2005/8/layout/hierarchy1"/>
    <dgm:cxn modelId="{6DCFE69C-91B0-4CC8-B075-BB01DD9E9086}" type="presParOf" srcId="{90A010C0-9573-46A4-AE10-67318FCB2047}" destId="{D8AF3A78-4DA9-4FD8-A8C0-EA88B96AAD5D}" srcOrd="0" destOrd="0" presId="urn:microsoft.com/office/officeart/2005/8/layout/hierarchy1"/>
    <dgm:cxn modelId="{E638E800-B9B7-4178-93F7-1B881454A3E3}" type="presParOf" srcId="{D8AF3A78-4DA9-4FD8-A8C0-EA88B96AAD5D}" destId="{93660351-86B7-4AFD-80F1-4192B668B1C8}" srcOrd="0" destOrd="0" presId="urn:microsoft.com/office/officeart/2005/8/layout/hierarchy1"/>
    <dgm:cxn modelId="{7EC1B52B-7C55-45FE-9F18-CAA12D2C4209}" type="presParOf" srcId="{93660351-86B7-4AFD-80F1-4192B668B1C8}" destId="{44EBC6E5-F5AB-474E-9751-EF91394EB155}" srcOrd="0" destOrd="0" presId="urn:microsoft.com/office/officeart/2005/8/layout/hierarchy1"/>
    <dgm:cxn modelId="{FB1848AF-DD6B-4E2A-ADB1-B3D6DB4E389B}" type="presParOf" srcId="{93660351-86B7-4AFD-80F1-4192B668B1C8}" destId="{307CF5BD-9D21-46C5-A4EF-3D522578AF1A}" srcOrd="1" destOrd="0" presId="urn:microsoft.com/office/officeart/2005/8/layout/hierarchy1"/>
    <dgm:cxn modelId="{A1C13BDB-3E48-4BBB-B63B-4D2BFE74F161}" type="presParOf" srcId="{D8AF3A78-4DA9-4FD8-A8C0-EA88B96AAD5D}" destId="{9ACAC3D8-7C13-43EA-AA86-3737210F01FF}" srcOrd="1" destOrd="0" presId="urn:microsoft.com/office/officeart/2005/8/layout/hierarchy1"/>
    <dgm:cxn modelId="{7BFB3683-8425-4A90-B63F-7E2D7923C300}" type="presParOf" srcId="{90A010C0-9573-46A4-AE10-67318FCB2047}" destId="{2260866C-AF53-4613-A158-0F23575B3692}" srcOrd="1" destOrd="0" presId="urn:microsoft.com/office/officeart/2005/8/layout/hierarchy1"/>
    <dgm:cxn modelId="{B36ECC0B-C02C-4A5F-8BFA-9CF351E32532}" type="presParOf" srcId="{2260866C-AF53-4613-A158-0F23575B3692}" destId="{32040917-8E2E-4C78-8C8F-11DE3C4A71E1}" srcOrd="0" destOrd="0" presId="urn:microsoft.com/office/officeart/2005/8/layout/hierarchy1"/>
    <dgm:cxn modelId="{C36776B0-BB75-4C63-9782-5A880351F5AC}" type="presParOf" srcId="{32040917-8E2E-4C78-8C8F-11DE3C4A71E1}" destId="{347C94F4-8066-4593-B703-8EDB09228445}" srcOrd="0" destOrd="0" presId="urn:microsoft.com/office/officeart/2005/8/layout/hierarchy1"/>
    <dgm:cxn modelId="{BAFE956E-1A39-4E31-A43A-97F473CF240E}" type="presParOf" srcId="{32040917-8E2E-4C78-8C8F-11DE3C4A71E1}" destId="{6356E72A-557C-4193-BAA9-7A69981EF685}" srcOrd="1" destOrd="0" presId="urn:microsoft.com/office/officeart/2005/8/layout/hierarchy1"/>
    <dgm:cxn modelId="{EB6DE0FA-F853-4D20-A22B-6F4848DD2ACD}" type="presParOf" srcId="{2260866C-AF53-4613-A158-0F23575B3692}" destId="{E07F5368-1FE3-4407-B493-6903A257741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7CED79-EFA5-4DCB-B996-F70C74FF97F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3D4EE7F-3159-44A6-A600-CFD0BA337711}">
      <dgm:prSet/>
      <dgm:spPr/>
      <dgm:t>
        <a:bodyPr/>
        <a:lstStyle/>
        <a:p>
          <a:r>
            <a:rPr lang="en-US"/>
            <a:t>ispiti državne mature na standardizirani se način provode u cijeloj državi </a:t>
          </a:r>
        </a:p>
      </dgm:t>
    </dgm:pt>
    <dgm:pt modelId="{CF7F78B7-68B1-45B4-B0FD-C9B92D74247F}" type="parTrans" cxnId="{5F88DC9C-E848-4B57-8B59-72481D37C7E3}">
      <dgm:prSet/>
      <dgm:spPr/>
      <dgm:t>
        <a:bodyPr/>
        <a:lstStyle/>
        <a:p>
          <a:endParaRPr lang="en-US"/>
        </a:p>
      </dgm:t>
    </dgm:pt>
    <dgm:pt modelId="{4174DF2B-B8A9-4C06-890C-7CA8192336D7}" type="sibTrans" cxnId="{5F88DC9C-E848-4B57-8B59-72481D37C7E3}">
      <dgm:prSet/>
      <dgm:spPr/>
      <dgm:t>
        <a:bodyPr/>
        <a:lstStyle/>
        <a:p>
          <a:endParaRPr lang="en-US"/>
        </a:p>
      </dgm:t>
    </dgm:pt>
    <dgm:pt modelId="{96D02D12-18A3-4501-B2DA-315FE4B48280}">
      <dgm:prSet/>
      <dgm:spPr/>
      <dgm:t>
        <a:bodyPr/>
        <a:lstStyle/>
        <a:p>
          <a:r>
            <a:rPr lang="en-US"/>
            <a:t>u isto vrijeme i pod jednakim uvjetima i kriterijima za sve učenike, odnosno pristupnike</a:t>
          </a:r>
        </a:p>
      </dgm:t>
    </dgm:pt>
    <dgm:pt modelId="{C318FA2F-0DDD-4FFF-809F-EC02D41BEE51}" type="parTrans" cxnId="{734419AC-59DD-4C17-A18D-C4B121D5E62B}">
      <dgm:prSet/>
      <dgm:spPr/>
      <dgm:t>
        <a:bodyPr/>
        <a:lstStyle/>
        <a:p>
          <a:endParaRPr lang="en-US"/>
        </a:p>
      </dgm:t>
    </dgm:pt>
    <dgm:pt modelId="{BCCE7680-703E-49F9-B6C1-D65101D9AC95}" type="sibTrans" cxnId="{734419AC-59DD-4C17-A18D-C4B121D5E62B}">
      <dgm:prSet/>
      <dgm:spPr/>
      <dgm:t>
        <a:bodyPr/>
        <a:lstStyle/>
        <a:p>
          <a:endParaRPr lang="en-US"/>
        </a:p>
      </dgm:t>
    </dgm:pt>
    <dgm:pt modelId="{B3CEC045-369B-45CE-A8CF-DE688D44992F}" type="pres">
      <dgm:prSet presAssocID="{547CED79-EFA5-4DCB-B996-F70C74FF97F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EDFB8B4-2F1F-41A7-8456-4A50184835FB}" type="pres">
      <dgm:prSet presAssocID="{73D4EE7F-3159-44A6-A600-CFD0BA337711}" presName="hierRoot1" presStyleCnt="0"/>
      <dgm:spPr/>
    </dgm:pt>
    <dgm:pt modelId="{320C9CDB-3059-4FE4-8349-0B4B36E1D465}" type="pres">
      <dgm:prSet presAssocID="{73D4EE7F-3159-44A6-A600-CFD0BA337711}" presName="composite" presStyleCnt="0"/>
      <dgm:spPr/>
    </dgm:pt>
    <dgm:pt modelId="{1FEF9E2C-A1F5-4AEB-A6FB-9C6347332ED0}" type="pres">
      <dgm:prSet presAssocID="{73D4EE7F-3159-44A6-A600-CFD0BA337711}" presName="background" presStyleLbl="node0" presStyleIdx="0" presStyleCnt="2"/>
      <dgm:spPr/>
    </dgm:pt>
    <dgm:pt modelId="{F284E288-3E8B-4380-8FA8-B175EA97DC4A}" type="pres">
      <dgm:prSet presAssocID="{73D4EE7F-3159-44A6-A600-CFD0BA337711}" presName="text" presStyleLbl="fgAcc0" presStyleIdx="0" presStyleCnt="2">
        <dgm:presLayoutVars>
          <dgm:chPref val="3"/>
        </dgm:presLayoutVars>
      </dgm:prSet>
      <dgm:spPr/>
    </dgm:pt>
    <dgm:pt modelId="{4427B93A-8B7D-4718-B10C-F5BEEC07E2C4}" type="pres">
      <dgm:prSet presAssocID="{73D4EE7F-3159-44A6-A600-CFD0BA337711}" presName="hierChild2" presStyleCnt="0"/>
      <dgm:spPr/>
    </dgm:pt>
    <dgm:pt modelId="{77BB49FE-5A38-4548-AC10-7366772EB5C4}" type="pres">
      <dgm:prSet presAssocID="{96D02D12-18A3-4501-B2DA-315FE4B48280}" presName="hierRoot1" presStyleCnt="0"/>
      <dgm:spPr/>
    </dgm:pt>
    <dgm:pt modelId="{2FB3A210-92A9-41CE-A172-A87307A6F029}" type="pres">
      <dgm:prSet presAssocID="{96D02D12-18A3-4501-B2DA-315FE4B48280}" presName="composite" presStyleCnt="0"/>
      <dgm:spPr/>
    </dgm:pt>
    <dgm:pt modelId="{BD13DDDA-366C-434E-98E3-0E88EF8EE3B5}" type="pres">
      <dgm:prSet presAssocID="{96D02D12-18A3-4501-B2DA-315FE4B48280}" presName="background" presStyleLbl="node0" presStyleIdx="1" presStyleCnt="2"/>
      <dgm:spPr/>
    </dgm:pt>
    <dgm:pt modelId="{C67570C1-0825-499D-A9A2-5575806902DE}" type="pres">
      <dgm:prSet presAssocID="{96D02D12-18A3-4501-B2DA-315FE4B48280}" presName="text" presStyleLbl="fgAcc0" presStyleIdx="1" presStyleCnt="2">
        <dgm:presLayoutVars>
          <dgm:chPref val="3"/>
        </dgm:presLayoutVars>
      </dgm:prSet>
      <dgm:spPr/>
    </dgm:pt>
    <dgm:pt modelId="{A70FFAE5-E448-427C-B14A-BF67F806AE58}" type="pres">
      <dgm:prSet presAssocID="{96D02D12-18A3-4501-B2DA-315FE4B48280}" presName="hierChild2" presStyleCnt="0"/>
      <dgm:spPr/>
    </dgm:pt>
  </dgm:ptLst>
  <dgm:cxnLst>
    <dgm:cxn modelId="{BEB80311-6EFB-40E1-BEF6-90C2CF084A8D}" type="presOf" srcId="{73D4EE7F-3159-44A6-A600-CFD0BA337711}" destId="{F284E288-3E8B-4380-8FA8-B175EA97DC4A}" srcOrd="0" destOrd="0" presId="urn:microsoft.com/office/officeart/2005/8/layout/hierarchy1"/>
    <dgm:cxn modelId="{E337A814-B206-4BD6-93C7-E0AADD5D462D}" type="presOf" srcId="{96D02D12-18A3-4501-B2DA-315FE4B48280}" destId="{C67570C1-0825-499D-A9A2-5575806902DE}" srcOrd="0" destOrd="0" presId="urn:microsoft.com/office/officeart/2005/8/layout/hierarchy1"/>
    <dgm:cxn modelId="{10778299-D789-4D42-9C34-491716A5D958}" type="presOf" srcId="{547CED79-EFA5-4DCB-B996-F70C74FF97F0}" destId="{B3CEC045-369B-45CE-A8CF-DE688D44992F}" srcOrd="0" destOrd="0" presId="urn:microsoft.com/office/officeart/2005/8/layout/hierarchy1"/>
    <dgm:cxn modelId="{5F88DC9C-E848-4B57-8B59-72481D37C7E3}" srcId="{547CED79-EFA5-4DCB-B996-F70C74FF97F0}" destId="{73D4EE7F-3159-44A6-A600-CFD0BA337711}" srcOrd="0" destOrd="0" parTransId="{CF7F78B7-68B1-45B4-B0FD-C9B92D74247F}" sibTransId="{4174DF2B-B8A9-4C06-890C-7CA8192336D7}"/>
    <dgm:cxn modelId="{734419AC-59DD-4C17-A18D-C4B121D5E62B}" srcId="{547CED79-EFA5-4DCB-B996-F70C74FF97F0}" destId="{96D02D12-18A3-4501-B2DA-315FE4B48280}" srcOrd="1" destOrd="0" parTransId="{C318FA2F-0DDD-4FFF-809F-EC02D41BEE51}" sibTransId="{BCCE7680-703E-49F9-B6C1-D65101D9AC95}"/>
    <dgm:cxn modelId="{2ECE393B-4938-4B36-818F-CC1A72169AC5}" type="presParOf" srcId="{B3CEC045-369B-45CE-A8CF-DE688D44992F}" destId="{9EDFB8B4-2F1F-41A7-8456-4A50184835FB}" srcOrd="0" destOrd="0" presId="urn:microsoft.com/office/officeart/2005/8/layout/hierarchy1"/>
    <dgm:cxn modelId="{2A7656C6-DBC8-49EA-B635-790937D15C38}" type="presParOf" srcId="{9EDFB8B4-2F1F-41A7-8456-4A50184835FB}" destId="{320C9CDB-3059-4FE4-8349-0B4B36E1D465}" srcOrd="0" destOrd="0" presId="urn:microsoft.com/office/officeart/2005/8/layout/hierarchy1"/>
    <dgm:cxn modelId="{4C3DF124-2987-4A1C-9873-9F6E6F7652E8}" type="presParOf" srcId="{320C9CDB-3059-4FE4-8349-0B4B36E1D465}" destId="{1FEF9E2C-A1F5-4AEB-A6FB-9C6347332ED0}" srcOrd="0" destOrd="0" presId="urn:microsoft.com/office/officeart/2005/8/layout/hierarchy1"/>
    <dgm:cxn modelId="{35F57E3C-50F1-4C8D-AB72-E7493362A6CC}" type="presParOf" srcId="{320C9CDB-3059-4FE4-8349-0B4B36E1D465}" destId="{F284E288-3E8B-4380-8FA8-B175EA97DC4A}" srcOrd="1" destOrd="0" presId="urn:microsoft.com/office/officeart/2005/8/layout/hierarchy1"/>
    <dgm:cxn modelId="{7921F925-74B6-4BAB-A637-C6BF94E5C7F8}" type="presParOf" srcId="{9EDFB8B4-2F1F-41A7-8456-4A50184835FB}" destId="{4427B93A-8B7D-4718-B10C-F5BEEC07E2C4}" srcOrd="1" destOrd="0" presId="urn:microsoft.com/office/officeart/2005/8/layout/hierarchy1"/>
    <dgm:cxn modelId="{4909C49C-566F-4118-B505-E0FA43D4BC30}" type="presParOf" srcId="{B3CEC045-369B-45CE-A8CF-DE688D44992F}" destId="{77BB49FE-5A38-4548-AC10-7366772EB5C4}" srcOrd="1" destOrd="0" presId="urn:microsoft.com/office/officeart/2005/8/layout/hierarchy1"/>
    <dgm:cxn modelId="{ACE75073-DAEF-42A2-AAF8-D3C37DDE69F1}" type="presParOf" srcId="{77BB49FE-5A38-4548-AC10-7366772EB5C4}" destId="{2FB3A210-92A9-41CE-A172-A87307A6F029}" srcOrd="0" destOrd="0" presId="urn:microsoft.com/office/officeart/2005/8/layout/hierarchy1"/>
    <dgm:cxn modelId="{4C587411-F093-4194-A923-76AF48399CD7}" type="presParOf" srcId="{2FB3A210-92A9-41CE-A172-A87307A6F029}" destId="{BD13DDDA-366C-434E-98E3-0E88EF8EE3B5}" srcOrd="0" destOrd="0" presId="urn:microsoft.com/office/officeart/2005/8/layout/hierarchy1"/>
    <dgm:cxn modelId="{0E76FDFE-EAB9-4239-8AD9-9DC841F0458D}" type="presParOf" srcId="{2FB3A210-92A9-41CE-A172-A87307A6F029}" destId="{C67570C1-0825-499D-A9A2-5575806902DE}" srcOrd="1" destOrd="0" presId="urn:microsoft.com/office/officeart/2005/8/layout/hierarchy1"/>
    <dgm:cxn modelId="{C48D5C3A-6B24-4B8D-A362-C9E1AF61E0B9}" type="presParOf" srcId="{77BB49FE-5A38-4548-AC10-7366772EB5C4}" destId="{A70FFAE5-E448-427C-B14A-BF67F806AE5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BF286A-A20D-48E4-AA4B-C9234D34654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B8CE981-79E8-4678-B12F-5EBA099894D1}">
      <dgm:prSet/>
      <dgm:spPr/>
      <dgm:t>
        <a:bodyPr/>
        <a:lstStyle/>
        <a:p>
          <a:r>
            <a:rPr lang="en-US" dirty="0" err="1"/>
            <a:t>imaju</a:t>
          </a:r>
          <a:r>
            <a:rPr lang="en-US" dirty="0"/>
            <a:t> </a:t>
          </a:r>
          <a:r>
            <a:rPr lang="en-US" dirty="0" err="1"/>
            <a:t>učenici</a:t>
          </a:r>
          <a:r>
            <a:rPr lang="en-US" dirty="0"/>
            <a:t> </a:t>
          </a:r>
          <a:r>
            <a:rPr lang="en-US" dirty="0" err="1"/>
            <a:t>odnosno</a:t>
          </a:r>
          <a:r>
            <a:rPr lang="en-US" dirty="0"/>
            <a:t> </a:t>
          </a:r>
          <a:r>
            <a:rPr lang="en-US" dirty="0" err="1"/>
            <a:t>pristupnici</a:t>
          </a:r>
          <a:r>
            <a:rPr lang="en-US" dirty="0"/>
            <a:t> koji </a:t>
          </a:r>
          <a:r>
            <a:rPr lang="en-US" dirty="0" err="1"/>
            <a:t>su</a:t>
          </a:r>
          <a:r>
            <a:rPr lang="en-US" dirty="0"/>
            <a:t> s </a:t>
          </a:r>
          <a:r>
            <a:rPr lang="en-US" dirty="0" err="1"/>
            <a:t>uspjehom</a:t>
          </a:r>
          <a:r>
            <a:rPr lang="en-US" dirty="0"/>
            <a:t> </a:t>
          </a:r>
          <a:r>
            <a:rPr lang="en-US" dirty="0" err="1"/>
            <a:t>završili</a:t>
          </a:r>
          <a:r>
            <a:rPr lang="en-US" dirty="0"/>
            <a:t> </a:t>
          </a:r>
          <a:r>
            <a:rPr lang="en-US" dirty="0" err="1"/>
            <a:t>završni</a:t>
          </a:r>
          <a:r>
            <a:rPr lang="en-US" dirty="0"/>
            <a:t> </a:t>
          </a:r>
          <a:r>
            <a:rPr lang="en-US" dirty="0" err="1"/>
            <a:t>razred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kraju</a:t>
          </a:r>
          <a:r>
            <a:rPr lang="en-US" dirty="0"/>
            <a:t> </a:t>
          </a:r>
          <a:r>
            <a:rPr lang="en-US" dirty="0" err="1"/>
            <a:t>nastavne</a:t>
          </a:r>
          <a:r>
            <a:rPr lang="en-US" dirty="0"/>
            <a:t> </a:t>
          </a:r>
          <a:r>
            <a:rPr lang="en-US" dirty="0" err="1"/>
            <a:t>godine</a:t>
          </a:r>
          <a:r>
            <a:rPr lang="en-US" dirty="0"/>
            <a:t>, </a:t>
          </a:r>
          <a:r>
            <a:rPr lang="en-US" dirty="0" err="1"/>
            <a:t>što</a:t>
          </a:r>
          <a:r>
            <a:rPr lang="en-US" dirty="0"/>
            <a:t> </a:t>
          </a:r>
          <a:r>
            <a:rPr lang="en-US" dirty="0" err="1"/>
            <a:t>uključuje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učenike</a:t>
          </a:r>
          <a:r>
            <a:rPr lang="en-US" dirty="0"/>
            <a:t>, </a:t>
          </a:r>
          <a:r>
            <a:rPr lang="en-US" dirty="0" err="1"/>
            <a:t>odnosno</a:t>
          </a:r>
          <a:r>
            <a:rPr lang="en-US" dirty="0"/>
            <a:t> </a:t>
          </a:r>
          <a:r>
            <a:rPr lang="en-US" dirty="0" err="1"/>
            <a:t>pristupnike</a:t>
          </a:r>
          <a:r>
            <a:rPr lang="en-US" dirty="0"/>
            <a:t> </a:t>
          </a:r>
          <a:r>
            <a:rPr lang="en-US" dirty="0" err="1"/>
            <a:t>kojima</a:t>
          </a:r>
          <a:r>
            <a:rPr lang="en-US" dirty="0"/>
            <a:t> je </a:t>
          </a:r>
          <a:r>
            <a:rPr lang="en-US" dirty="0" err="1"/>
            <a:t>pozitivno</a:t>
          </a:r>
          <a:r>
            <a:rPr lang="en-US" dirty="0"/>
            <a:t> </a:t>
          </a:r>
          <a:r>
            <a:rPr lang="en-US" dirty="0" err="1"/>
            <a:t>riješen</a:t>
          </a:r>
          <a:r>
            <a:rPr lang="en-US" dirty="0"/>
            <a:t> </a:t>
          </a:r>
          <a:r>
            <a:rPr lang="en-US" dirty="0" err="1"/>
            <a:t>prigovor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 </a:t>
          </a:r>
          <a:r>
            <a:rPr lang="en-US" dirty="0" err="1"/>
            <a:t>zaključenu</a:t>
          </a:r>
          <a:r>
            <a:rPr lang="en-US" dirty="0"/>
            <a:t> </a:t>
          </a:r>
          <a:r>
            <a:rPr lang="en-US" dirty="0" err="1"/>
            <a:t>negativnu</a:t>
          </a:r>
          <a:r>
            <a:rPr lang="en-US" dirty="0"/>
            <a:t> </a:t>
          </a:r>
          <a:r>
            <a:rPr lang="en-US" dirty="0" err="1"/>
            <a:t>ocjenu</a:t>
          </a:r>
          <a:endParaRPr lang="en-US" dirty="0"/>
        </a:p>
      </dgm:t>
    </dgm:pt>
    <dgm:pt modelId="{BC29FD14-D196-4C5C-9F57-1241A757CD0C}" type="parTrans" cxnId="{11EB9C38-F252-4F97-9A3E-45CF07334794}">
      <dgm:prSet/>
      <dgm:spPr/>
      <dgm:t>
        <a:bodyPr/>
        <a:lstStyle/>
        <a:p>
          <a:endParaRPr lang="en-US"/>
        </a:p>
      </dgm:t>
    </dgm:pt>
    <dgm:pt modelId="{099C5840-888E-4DBB-972B-BFD644B23D7B}" type="sibTrans" cxnId="{11EB9C38-F252-4F97-9A3E-45CF07334794}">
      <dgm:prSet/>
      <dgm:spPr/>
      <dgm:t>
        <a:bodyPr/>
        <a:lstStyle/>
        <a:p>
          <a:endParaRPr lang="en-US"/>
        </a:p>
      </dgm:t>
    </dgm:pt>
    <dgm:pt modelId="{05E45BA3-AA5D-4759-8FEA-D646774DD669}">
      <dgm:prSet/>
      <dgm:spPr/>
      <dgm:t>
        <a:bodyPr/>
        <a:lstStyle/>
        <a:p>
          <a:r>
            <a:rPr lang="en-US" dirty="0" err="1"/>
            <a:t>učenici</a:t>
          </a:r>
          <a:r>
            <a:rPr lang="en-US" dirty="0"/>
            <a:t> koji se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kraju</a:t>
          </a:r>
          <a:r>
            <a:rPr lang="en-US" dirty="0"/>
            <a:t> </a:t>
          </a:r>
          <a:r>
            <a:rPr lang="en-US" dirty="0" err="1"/>
            <a:t>nastavne</a:t>
          </a:r>
          <a:r>
            <a:rPr lang="en-US" dirty="0"/>
            <a:t> </a:t>
          </a:r>
          <a:r>
            <a:rPr lang="en-US" dirty="0" err="1"/>
            <a:t>godine</a:t>
          </a:r>
          <a:r>
            <a:rPr lang="en-US" dirty="0"/>
            <a:t> </a:t>
          </a:r>
          <a:r>
            <a:rPr lang="en-US" dirty="0" err="1"/>
            <a:t>upućuju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 </a:t>
          </a:r>
          <a:r>
            <a:rPr lang="en-US" dirty="0" err="1"/>
            <a:t>dopunski</a:t>
          </a:r>
          <a:r>
            <a:rPr lang="en-US" dirty="0"/>
            <a:t> </a:t>
          </a:r>
          <a:r>
            <a:rPr lang="en-US" dirty="0" err="1"/>
            <a:t>nastavni</a:t>
          </a:r>
          <a:r>
            <a:rPr lang="en-US" dirty="0"/>
            <a:t> rad ne </a:t>
          </a:r>
          <a:r>
            <a:rPr lang="en-US" dirty="0" err="1"/>
            <a:t>mogu</a:t>
          </a:r>
          <a:r>
            <a:rPr lang="en-US" dirty="0"/>
            <a:t> </a:t>
          </a:r>
          <a:r>
            <a:rPr lang="en-US" dirty="0" err="1"/>
            <a:t>pristupiti</a:t>
          </a:r>
          <a:r>
            <a:rPr lang="en-US" dirty="0"/>
            <a:t> </a:t>
          </a:r>
          <a:r>
            <a:rPr lang="en-US" dirty="0" err="1"/>
            <a:t>polaganju</a:t>
          </a:r>
          <a:r>
            <a:rPr lang="en-US" dirty="0"/>
            <a:t> </a:t>
          </a:r>
          <a:r>
            <a:rPr lang="en-US" dirty="0" err="1"/>
            <a:t>ispita</a:t>
          </a:r>
          <a:r>
            <a:rPr lang="en-US" dirty="0"/>
            <a:t> </a:t>
          </a:r>
          <a:r>
            <a:rPr lang="en-US" dirty="0" err="1"/>
            <a:t>državne</a:t>
          </a:r>
          <a:r>
            <a:rPr lang="en-US" dirty="0"/>
            <a:t> mature u </a:t>
          </a:r>
          <a:r>
            <a:rPr lang="en-US" dirty="0" err="1"/>
            <a:t>ljetnome</a:t>
          </a:r>
          <a:r>
            <a:rPr lang="en-US" dirty="0"/>
            <a:t> </a:t>
          </a:r>
          <a:r>
            <a:rPr lang="en-US" dirty="0" err="1"/>
            <a:t>roku</a:t>
          </a:r>
          <a:endParaRPr lang="en-US" dirty="0"/>
        </a:p>
      </dgm:t>
    </dgm:pt>
    <dgm:pt modelId="{990F382F-904A-4EDA-8855-BD2E75D205AF}" type="parTrans" cxnId="{19DCFC40-FE3F-433C-8D9C-A6D0DE65185B}">
      <dgm:prSet/>
      <dgm:spPr/>
      <dgm:t>
        <a:bodyPr/>
        <a:lstStyle/>
        <a:p>
          <a:endParaRPr lang="en-US"/>
        </a:p>
      </dgm:t>
    </dgm:pt>
    <dgm:pt modelId="{38466A5F-DE47-46F2-B43D-87554F449D84}" type="sibTrans" cxnId="{19DCFC40-FE3F-433C-8D9C-A6D0DE65185B}">
      <dgm:prSet/>
      <dgm:spPr/>
      <dgm:t>
        <a:bodyPr/>
        <a:lstStyle/>
        <a:p>
          <a:endParaRPr lang="en-US"/>
        </a:p>
      </dgm:t>
    </dgm:pt>
    <dgm:pt modelId="{547F495E-89C8-4174-9B75-E8E5FFB14A44}" type="pres">
      <dgm:prSet presAssocID="{DABF286A-A20D-48E4-AA4B-C9234D34654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607840F-B12B-4D09-85B0-7909C8694975}" type="pres">
      <dgm:prSet presAssocID="{3B8CE981-79E8-4678-B12F-5EBA099894D1}" presName="hierRoot1" presStyleCnt="0"/>
      <dgm:spPr/>
    </dgm:pt>
    <dgm:pt modelId="{56AA0533-45D1-4663-9058-6EE2EB169B96}" type="pres">
      <dgm:prSet presAssocID="{3B8CE981-79E8-4678-B12F-5EBA099894D1}" presName="composite" presStyleCnt="0"/>
      <dgm:spPr/>
    </dgm:pt>
    <dgm:pt modelId="{6EF8E416-09D1-47F1-B115-996ABA5DB29C}" type="pres">
      <dgm:prSet presAssocID="{3B8CE981-79E8-4678-B12F-5EBA099894D1}" presName="background" presStyleLbl="node0" presStyleIdx="0" presStyleCnt="2"/>
      <dgm:spPr/>
    </dgm:pt>
    <dgm:pt modelId="{6B593AE6-207C-48E1-963F-F833A38D583E}" type="pres">
      <dgm:prSet presAssocID="{3B8CE981-79E8-4678-B12F-5EBA099894D1}" presName="text" presStyleLbl="fgAcc0" presStyleIdx="0" presStyleCnt="2">
        <dgm:presLayoutVars>
          <dgm:chPref val="3"/>
        </dgm:presLayoutVars>
      </dgm:prSet>
      <dgm:spPr/>
    </dgm:pt>
    <dgm:pt modelId="{638295AA-C408-47DC-B71F-2710367F859B}" type="pres">
      <dgm:prSet presAssocID="{3B8CE981-79E8-4678-B12F-5EBA099894D1}" presName="hierChild2" presStyleCnt="0"/>
      <dgm:spPr/>
    </dgm:pt>
    <dgm:pt modelId="{78D28288-CDA0-40CD-9EEE-614F1B44A4F1}" type="pres">
      <dgm:prSet presAssocID="{05E45BA3-AA5D-4759-8FEA-D646774DD669}" presName="hierRoot1" presStyleCnt="0"/>
      <dgm:spPr/>
    </dgm:pt>
    <dgm:pt modelId="{D8911531-1919-4DE5-A201-58E3211F86EE}" type="pres">
      <dgm:prSet presAssocID="{05E45BA3-AA5D-4759-8FEA-D646774DD669}" presName="composite" presStyleCnt="0"/>
      <dgm:spPr/>
    </dgm:pt>
    <dgm:pt modelId="{DF40B68F-ED0E-404D-B054-4A6CA5CBF9F0}" type="pres">
      <dgm:prSet presAssocID="{05E45BA3-AA5D-4759-8FEA-D646774DD669}" presName="background" presStyleLbl="node0" presStyleIdx="1" presStyleCnt="2"/>
      <dgm:spPr/>
    </dgm:pt>
    <dgm:pt modelId="{9923BBE0-A7C8-48BE-ADE5-6E612D7EF854}" type="pres">
      <dgm:prSet presAssocID="{05E45BA3-AA5D-4759-8FEA-D646774DD669}" presName="text" presStyleLbl="fgAcc0" presStyleIdx="1" presStyleCnt="2">
        <dgm:presLayoutVars>
          <dgm:chPref val="3"/>
        </dgm:presLayoutVars>
      </dgm:prSet>
      <dgm:spPr/>
    </dgm:pt>
    <dgm:pt modelId="{658A8434-AB66-4D10-81D3-4F811E76CB70}" type="pres">
      <dgm:prSet presAssocID="{05E45BA3-AA5D-4759-8FEA-D646774DD669}" presName="hierChild2" presStyleCnt="0"/>
      <dgm:spPr/>
    </dgm:pt>
  </dgm:ptLst>
  <dgm:cxnLst>
    <dgm:cxn modelId="{5B6B1B1D-AA8A-4402-A07F-F5B83C1C376F}" type="presOf" srcId="{3B8CE981-79E8-4678-B12F-5EBA099894D1}" destId="{6B593AE6-207C-48E1-963F-F833A38D583E}" srcOrd="0" destOrd="0" presId="urn:microsoft.com/office/officeart/2005/8/layout/hierarchy1"/>
    <dgm:cxn modelId="{11EB9C38-F252-4F97-9A3E-45CF07334794}" srcId="{DABF286A-A20D-48E4-AA4B-C9234D346544}" destId="{3B8CE981-79E8-4678-B12F-5EBA099894D1}" srcOrd="0" destOrd="0" parTransId="{BC29FD14-D196-4C5C-9F57-1241A757CD0C}" sibTransId="{099C5840-888E-4DBB-972B-BFD644B23D7B}"/>
    <dgm:cxn modelId="{19DCFC40-FE3F-433C-8D9C-A6D0DE65185B}" srcId="{DABF286A-A20D-48E4-AA4B-C9234D346544}" destId="{05E45BA3-AA5D-4759-8FEA-D646774DD669}" srcOrd="1" destOrd="0" parTransId="{990F382F-904A-4EDA-8855-BD2E75D205AF}" sibTransId="{38466A5F-DE47-46F2-B43D-87554F449D84}"/>
    <dgm:cxn modelId="{BB380C6B-594B-4F12-8733-2C0F88E6976F}" type="presOf" srcId="{05E45BA3-AA5D-4759-8FEA-D646774DD669}" destId="{9923BBE0-A7C8-48BE-ADE5-6E612D7EF854}" srcOrd="0" destOrd="0" presId="urn:microsoft.com/office/officeart/2005/8/layout/hierarchy1"/>
    <dgm:cxn modelId="{4E51797A-FE66-4CAA-87D1-95C20214BE93}" type="presOf" srcId="{DABF286A-A20D-48E4-AA4B-C9234D346544}" destId="{547F495E-89C8-4174-9B75-E8E5FFB14A44}" srcOrd="0" destOrd="0" presId="urn:microsoft.com/office/officeart/2005/8/layout/hierarchy1"/>
    <dgm:cxn modelId="{7B6B7C08-7C7B-4497-BAA0-77E27F87A3B7}" type="presParOf" srcId="{547F495E-89C8-4174-9B75-E8E5FFB14A44}" destId="{4607840F-B12B-4D09-85B0-7909C8694975}" srcOrd="0" destOrd="0" presId="urn:microsoft.com/office/officeart/2005/8/layout/hierarchy1"/>
    <dgm:cxn modelId="{17E82773-9DE1-434E-9319-F17C3582EC88}" type="presParOf" srcId="{4607840F-B12B-4D09-85B0-7909C8694975}" destId="{56AA0533-45D1-4663-9058-6EE2EB169B96}" srcOrd="0" destOrd="0" presId="urn:microsoft.com/office/officeart/2005/8/layout/hierarchy1"/>
    <dgm:cxn modelId="{35519E42-A5EC-4B7A-887D-B7210E16038B}" type="presParOf" srcId="{56AA0533-45D1-4663-9058-6EE2EB169B96}" destId="{6EF8E416-09D1-47F1-B115-996ABA5DB29C}" srcOrd="0" destOrd="0" presId="urn:microsoft.com/office/officeart/2005/8/layout/hierarchy1"/>
    <dgm:cxn modelId="{FFA53030-1313-44BE-81A9-690BD483E815}" type="presParOf" srcId="{56AA0533-45D1-4663-9058-6EE2EB169B96}" destId="{6B593AE6-207C-48E1-963F-F833A38D583E}" srcOrd="1" destOrd="0" presId="urn:microsoft.com/office/officeart/2005/8/layout/hierarchy1"/>
    <dgm:cxn modelId="{A14B30FD-741A-4347-826A-8C0D31D5D524}" type="presParOf" srcId="{4607840F-B12B-4D09-85B0-7909C8694975}" destId="{638295AA-C408-47DC-B71F-2710367F859B}" srcOrd="1" destOrd="0" presId="urn:microsoft.com/office/officeart/2005/8/layout/hierarchy1"/>
    <dgm:cxn modelId="{AB18E672-11FA-4648-8394-AD455EE266C6}" type="presParOf" srcId="{547F495E-89C8-4174-9B75-E8E5FFB14A44}" destId="{78D28288-CDA0-40CD-9EEE-614F1B44A4F1}" srcOrd="1" destOrd="0" presId="urn:microsoft.com/office/officeart/2005/8/layout/hierarchy1"/>
    <dgm:cxn modelId="{D28FB7FA-4A08-4EC9-8C6F-4C8526BC52F7}" type="presParOf" srcId="{78D28288-CDA0-40CD-9EEE-614F1B44A4F1}" destId="{D8911531-1919-4DE5-A201-58E3211F86EE}" srcOrd="0" destOrd="0" presId="urn:microsoft.com/office/officeart/2005/8/layout/hierarchy1"/>
    <dgm:cxn modelId="{0D09ADB4-8E17-4E86-921C-32C8050A3F33}" type="presParOf" srcId="{D8911531-1919-4DE5-A201-58E3211F86EE}" destId="{DF40B68F-ED0E-404D-B054-4A6CA5CBF9F0}" srcOrd="0" destOrd="0" presId="urn:microsoft.com/office/officeart/2005/8/layout/hierarchy1"/>
    <dgm:cxn modelId="{11918040-028F-4AE4-8EB1-2EF47276EC38}" type="presParOf" srcId="{D8911531-1919-4DE5-A201-58E3211F86EE}" destId="{9923BBE0-A7C8-48BE-ADE5-6E612D7EF854}" srcOrd="1" destOrd="0" presId="urn:microsoft.com/office/officeart/2005/8/layout/hierarchy1"/>
    <dgm:cxn modelId="{147992F6-54A5-4F2C-A647-D913E9A72CEF}" type="presParOf" srcId="{78D28288-CDA0-40CD-9EEE-614F1B44A4F1}" destId="{658A8434-AB66-4D10-81D3-4F811E76CB7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0A1510-C4F2-4E47-A80D-06F5C54FE4B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5E80E93-CF8B-42BA-A990-8C96E83EB732}">
      <dgm:prSet/>
      <dgm:spPr/>
      <dgm:t>
        <a:bodyPr/>
        <a:lstStyle/>
        <a:p>
          <a:r>
            <a:rPr lang="en-US"/>
            <a:t>ispite obveznoga dijela čine ispiti iz sljedećih predmeta:</a:t>
          </a:r>
        </a:p>
      </dgm:t>
    </dgm:pt>
    <dgm:pt modelId="{3A17FA57-ECB5-4327-80A2-FDCB73C9BFF1}" type="parTrans" cxnId="{15B60234-BF52-4CD6-A3AF-9123D97F8EA1}">
      <dgm:prSet/>
      <dgm:spPr/>
      <dgm:t>
        <a:bodyPr/>
        <a:lstStyle/>
        <a:p>
          <a:endParaRPr lang="en-US"/>
        </a:p>
      </dgm:t>
    </dgm:pt>
    <dgm:pt modelId="{35E68336-246B-4D27-A278-71CB3E84641C}" type="sibTrans" cxnId="{15B60234-BF52-4CD6-A3AF-9123D97F8EA1}">
      <dgm:prSet/>
      <dgm:spPr/>
      <dgm:t>
        <a:bodyPr/>
        <a:lstStyle/>
        <a:p>
          <a:endParaRPr lang="en-US"/>
        </a:p>
      </dgm:t>
    </dgm:pt>
    <dgm:pt modelId="{31F98AE7-64E8-433F-AF0F-29C3922540E8}">
      <dgm:prSet/>
      <dgm:spPr/>
      <dgm:t>
        <a:bodyPr/>
        <a:lstStyle/>
        <a:p>
          <a:r>
            <a:rPr lang="en-US"/>
            <a:t>Hrvatski jezik</a:t>
          </a:r>
        </a:p>
      </dgm:t>
    </dgm:pt>
    <dgm:pt modelId="{6432EEE2-A22A-4E69-B279-F60A0BEA9F71}" type="parTrans" cxnId="{216576AB-8163-4CAC-AD2F-8D611941A9E0}">
      <dgm:prSet/>
      <dgm:spPr/>
      <dgm:t>
        <a:bodyPr/>
        <a:lstStyle/>
        <a:p>
          <a:endParaRPr lang="en-US"/>
        </a:p>
      </dgm:t>
    </dgm:pt>
    <dgm:pt modelId="{2718126D-6B31-4B36-A985-E98691A4E99A}" type="sibTrans" cxnId="{216576AB-8163-4CAC-AD2F-8D611941A9E0}">
      <dgm:prSet/>
      <dgm:spPr/>
      <dgm:t>
        <a:bodyPr/>
        <a:lstStyle/>
        <a:p>
          <a:endParaRPr lang="en-US"/>
        </a:p>
      </dgm:t>
    </dgm:pt>
    <dgm:pt modelId="{229308E7-2FC5-4119-BDD5-C20F7A456E5D}">
      <dgm:prSet/>
      <dgm:spPr/>
      <dgm:t>
        <a:bodyPr/>
        <a:lstStyle/>
        <a:p>
          <a:r>
            <a:rPr lang="en-US"/>
            <a:t>Matematika</a:t>
          </a:r>
        </a:p>
      </dgm:t>
    </dgm:pt>
    <dgm:pt modelId="{A7F96C1F-9728-40D1-BCF4-41BCC071C26B}" type="parTrans" cxnId="{062F5BCC-10BB-4E60-BB57-89B04AD8706E}">
      <dgm:prSet/>
      <dgm:spPr/>
      <dgm:t>
        <a:bodyPr/>
        <a:lstStyle/>
        <a:p>
          <a:endParaRPr lang="en-US"/>
        </a:p>
      </dgm:t>
    </dgm:pt>
    <dgm:pt modelId="{E6710148-599E-4F94-8BC3-79D8A38307E0}" type="sibTrans" cxnId="{062F5BCC-10BB-4E60-BB57-89B04AD8706E}">
      <dgm:prSet/>
      <dgm:spPr/>
      <dgm:t>
        <a:bodyPr/>
        <a:lstStyle/>
        <a:p>
          <a:endParaRPr lang="en-US"/>
        </a:p>
      </dgm:t>
    </dgm:pt>
    <dgm:pt modelId="{B8CC27EB-94C8-451D-9944-B7A55EDD4C30}">
      <dgm:prSet/>
      <dgm:spPr/>
      <dgm:t>
        <a:bodyPr/>
        <a:lstStyle/>
        <a:p>
          <a:r>
            <a:rPr lang="en-US"/>
            <a:t>strani jezik</a:t>
          </a:r>
        </a:p>
      </dgm:t>
    </dgm:pt>
    <dgm:pt modelId="{013E8198-ADD4-4C82-B1B5-E718E980A826}" type="parTrans" cxnId="{1EA6E10C-C174-4A02-9D68-27B101F1848E}">
      <dgm:prSet/>
      <dgm:spPr/>
      <dgm:t>
        <a:bodyPr/>
        <a:lstStyle/>
        <a:p>
          <a:endParaRPr lang="en-US"/>
        </a:p>
      </dgm:t>
    </dgm:pt>
    <dgm:pt modelId="{469FFF04-2D87-4769-9A78-115A45D2E981}" type="sibTrans" cxnId="{1EA6E10C-C174-4A02-9D68-27B101F1848E}">
      <dgm:prSet/>
      <dgm:spPr/>
      <dgm:t>
        <a:bodyPr/>
        <a:lstStyle/>
        <a:p>
          <a:endParaRPr lang="en-US"/>
        </a:p>
      </dgm:t>
    </dgm:pt>
    <dgm:pt modelId="{34C2314D-EEE6-4063-873E-3D31DC3934D3}" type="pres">
      <dgm:prSet presAssocID="{7D0A1510-C4F2-4E47-A80D-06F5C54FE4B7}" presName="linear" presStyleCnt="0">
        <dgm:presLayoutVars>
          <dgm:animLvl val="lvl"/>
          <dgm:resizeHandles val="exact"/>
        </dgm:presLayoutVars>
      </dgm:prSet>
      <dgm:spPr/>
    </dgm:pt>
    <dgm:pt modelId="{1584FE7F-CAA8-4167-B3CB-4AE4577C939E}" type="pres">
      <dgm:prSet presAssocID="{55E80E93-CF8B-42BA-A990-8C96E83EB73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60DFF52-456A-4B51-9789-6D5434B49257}" type="pres">
      <dgm:prSet presAssocID="{35E68336-246B-4D27-A278-71CB3E84641C}" presName="spacer" presStyleCnt="0"/>
      <dgm:spPr/>
    </dgm:pt>
    <dgm:pt modelId="{3ED17CFC-DC5E-435C-8501-50A22C1448CB}" type="pres">
      <dgm:prSet presAssocID="{31F98AE7-64E8-433F-AF0F-29C3922540E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F76E06D-934F-4C03-9071-DAE08249951F}" type="pres">
      <dgm:prSet presAssocID="{2718126D-6B31-4B36-A985-E98691A4E99A}" presName="spacer" presStyleCnt="0"/>
      <dgm:spPr/>
    </dgm:pt>
    <dgm:pt modelId="{3F949F99-017D-4E10-8DF1-E90FF6E30EE3}" type="pres">
      <dgm:prSet presAssocID="{229308E7-2FC5-4119-BDD5-C20F7A456E5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2CF9B30-876B-4621-B8A8-78A8FE3D8589}" type="pres">
      <dgm:prSet presAssocID="{E6710148-599E-4F94-8BC3-79D8A38307E0}" presName="spacer" presStyleCnt="0"/>
      <dgm:spPr/>
    </dgm:pt>
    <dgm:pt modelId="{0FEEA423-8195-4DF1-AE53-FAF4D9CC09C9}" type="pres">
      <dgm:prSet presAssocID="{B8CC27EB-94C8-451D-9944-B7A55EDD4C3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EA6E10C-C174-4A02-9D68-27B101F1848E}" srcId="{7D0A1510-C4F2-4E47-A80D-06F5C54FE4B7}" destId="{B8CC27EB-94C8-451D-9944-B7A55EDD4C30}" srcOrd="3" destOrd="0" parTransId="{013E8198-ADD4-4C82-B1B5-E718E980A826}" sibTransId="{469FFF04-2D87-4769-9A78-115A45D2E981}"/>
    <dgm:cxn modelId="{15B60234-BF52-4CD6-A3AF-9123D97F8EA1}" srcId="{7D0A1510-C4F2-4E47-A80D-06F5C54FE4B7}" destId="{55E80E93-CF8B-42BA-A990-8C96E83EB732}" srcOrd="0" destOrd="0" parTransId="{3A17FA57-ECB5-4327-80A2-FDCB73C9BFF1}" sibTransId="{35E68336-246B-4D27-A278-71CB3E84641C}"/>
    <dgm:cxn modelId="{2751C140-C877-48FD-804F-C80F53633941}" type="presOf" srcId="{B8CC27EB-94C8-451D-9944-B7A55EDD4C30}" destId="{0FEEA423-8195-4DF1-AE53-FAF4D9CC09C9}" srcOrd="0" destOrd="0" presId="urn:microsoft.com/office/officeart/2005/8/layout/vList2"/>
    <dgm:cxn modelId="{E8E72760-0F87-4F6C-993C-B9BB73B9091C}" type="presOf" srcId="{7D0A1510-C4F2-4E47-A80D-06F5C54FE4B7}" destId="{34C2314D-EEE6-4063-873E-3D31DC3934D3}" srcOrd="0" destOrd="0" presId="urn:microsoft.com/office/officeart/2005/8/layout/vList2"/>
    <dgm:cxn modelId="{EED77167-54F9-47CD-ABC3-21E1533D3548}" type="presOf" srcId="{55E80E93-CF8B-42BA-A990-8C96E83EB732}" destId="{1584FE7F-CAA8-4167-B3CB-4AE4577C939E}" srcOrd="0" destOrd="0" presId="urn:microsoft.com/office/officeart/2005/8/layout/vList2"/>
    <dgm:cxn modelId="{F712134D-5E1F-4A14-A020-8E60A83DE364}" type="presOf" srcId="{31F98AE7-64E8-433F-AF0F-29C3922540E8}" destId="{3ED17CFC-DC5E-435C-8501-50A22C1448CB}" srcOrd="0" destOrd="0" presId="urn:microsoft.com/office/officeart/2005/8/layout/vList2"/>
    <dgm:cxn modelId="{AE8D0E83-42B2-45E5-910B-84A89C548112}" type="presOf" srcId="{229308E7-2FC5-4119-BDD5-C20F7A456E5D}" destId="{3F949F99-017D-4E10-8DF1-E90FF6E30EE3}" srcOrd="0" destOrd="0" presId="urn:microsoft.com/office/officeart/2005/8/layout/vList2"/>
    <dgm:cxn modelId="{216576AB-8163-4CAC-AD2F-8D611941A9E0}" srcId="{7D0A1510-C4F2-4E47-A80D-06F5C54FE4B7}" destId="{31F98AE7-64E8-433F-AF0F-29C3922540E8}" srcOrd="1" destOrd="0" parTransId="{6432EEE2-A22A-4E69-B279-F60A0BEA9F71}" sibTransId="{2718126D-6B31-4B36-A985-E98691A4E99A}"/>
    <dgm:cxn modelId="{062F5BCC-10BB-4E60-BB57-89B04AD8706E}" srcId="{7D0A1510-C4F2-4E47-A80D-06F5C54FE4B7}" destId="{229308E7-2FC5-4119-BDD5-C20F7A456E5D}" srcOrd="2" destOrd="0" parTransId="{A7F96C1F-9728-40D1-BCF4-41BCC071C26B}" sibTransId="{E6710148-599E-4F94-8BC3-79D8A38307E0}"/>
    <dgm:cxn modelId="{6FF7BAC7-5DC1-413A-A872-E5FC0D239F62}" type="presParOf" srcId="{34C2314D-EEE6-4063-873E-3D31DC3934D3}" destId="{1584FE7F-CAA8-4167-B3CB-4AE4577C939E}" srcOrd="0" destOrd="0" presId="urn:microsoft.com/office/officeart/2005/8/layout/vList2"/>
    <dgm:cxn modelId="{1FBC81BA-42D2-4D3A-A4E0-4F014458AF24}" type="presParOf" srcId="{34C2314D-EEE6-4063-873E-3D31DC3934D3}" destId="{060DFF52-456A-4B51-9789-6D5434B49257}" srcOrd="1" destOrd="0" presId="urn:microsoft.com/office/officeart/2005/8/layout/vList2"/>
    <dgm:cxn modelId="{0E6702BC-65B5-4D81-9B1D-A5FEFA0F37CB}" type="presParOf" srcId="{34C2314D-EEE6-4063-873E-3D31DC3934D3}" destId="{3ED17CFC-DC5E-435C-8501-50A22C1448CB}" srcOrd="2" destOrd="0" presId="urn:microsoft.com/office/officeart/2005/8/layout/vList2"/>
    <dgm:cxn modelId="{83E3BFDB-4F64-4C1D-9857-6C6F986AE33A}" type="presParOf" srcId="{34C2314D-EEE6-4063-873E-3D31DC3934D3}" destId="{0F76E06D-934F-4C03-9071-DAE08249951F}" srcOrd="3" destOrd="0" presId="urn:microsoft.com/office/officeart/2005/8/layout/vList2"/>
    <dgm:cxn modelId="{3F796D7D-79F0-4D8D-8ABE-FCA37C34CD7C}" type="presParOf" srcId="{34C2314D-EEE6-4063-873E-3D31DC3934D3}" destId="{3F949F99-017D-4E10-8DF1-E90FF6E30EE3}" srcOrd="4" destOrd="0" presId="urn:microsoft.com/office/officeart/2005/8/layout/vList2"/>
    <dgm:cxn modelId="{EDEEF489-52F3-481A-888F-7244D7E4F829}" type="presParOf" srcId="{34C2314D-EEE6-4063-873E-3D31DC3934D3}" destId="{B2CF9B30-876B-4621-B8A8-78A8FE3D8589}" srcOrd="5" destOrd="0" presId="urn:microsoft.com/office/officeart/2005/8/layout/vList2"/>
    <dgm:cxn modelId="{745C0162-7FAF-474D-BB24-2E7EA51BDCB8}" type="presParOf" srcId="{34C2314D-EEE6-4063-873E-3D31DC3934D3}" destId="{0FEEA423-8195-4DF1-AE53-FAF4D9CC09C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C066C4-3D9A-4F22-9F99-2ED0D194D09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CCC315D-250D-4C9A-80E6-1283FF00F024}">
      <dgm:prSet/>
      <dgm:spPr/>
      <dgm:t>
        <a:bodyPr/>
        <a:lstStyle/>
        <a:p>
          <a:r>
            <a:rPr lang="en-US"/>
            <a:t>kao ispit obveznoga dijela mature može se polagati samo strani jezik čiji je sadržaj propisan ispitnim katalogom</a:t>
          </a:r>
        </a:p>
      </dgm:t>
    </dgm:pt>
    <dgm:pt modelId="{C7CA1E9E-D41B-4D6A-93FD-852952103DAF}" type="parTrans" cxnId="{0524EF3F-B53F-4AE8-8F3C-29504D5DDB55}">
      <dgm:prSet/>
      <dgm:spPr/>
      <dgm:t>
        <a:bodyPr/>
        <a:lstStyle/>
        <a:p>
          <a:endParaRPr lang="en-US"/>
        </a:p>
      </dgm:t>
    </dgm:pt>
    <dgm:pt modelId="{6C23BC34-BDDF-4A4E-9726-38C8F0E9385E}" type="sibTrans" cxnId="{0524EF3F-B53F-4AE8-8F3C-29504D5DDB55}">
      <dgm:prSet/>
      <dgm:spPr/>
      <dgm:t>
        <a:bodyPr/>
        <a:lstStyle/>
        <a:p>
          <a:endParaRPr lang="en-US"/>
        </a:p>
      </dgm:t>
    </dgm:pt>
    <dgm:pt modelId="{84ADFA2A-1121-48DC-8F11-64DC1AF877C5}">
      <dgm:prSet/>
      <dgm:spPr/>
      <dgm:t>
        <a:bodyPr/>
        <a:lstStyle/>
        <a:p>
          <a:r>
            <a:rPr lang="en-US"/>
            <a:t>iz kojega je učenik u najmanje dvije školske godine tijekom srednjoškolskoga obrazovanja bio pozitivno ocijenjen</a:t>
          </a:r>
        </a:p>
      </dgm:t>
    </dgm:pt>
    <dgm:pt modelId="{69CA4560-DBC8-45AD-839B-A28D4FCBFD74}" type="parTrans" cxnId="{7042CEE9-BC60-48A1-8CFC-08E2BD3BEC5C}">
      <dgm:prSet/>
      <dgm:spPr/>
      <dgm:t>
        <a:bodyPr/>
        <a:lstStyle/>
        <a:p>
          <a:endParaRPr lang="en-US"/>
        </a:p>
      </dgm:t>
    </dgm:pt>
    <dgm:pt modelId="{E6191693-A162-490E-8B11-0160706F7E2E}" type="sibTrans" cxnId="{7042CEE9-BC60-48A1-8CFC-08E2BD3BEC5C}">
      <dgm:prSet/>
      <dgm:spPr/>
      <dgm:t>
        <a:bodyPr/>
        <a:lstStyle/>
        <a:p>
          <a:endParaRPr lang="en-US"/>
        </a:p>
      </dgm:t>
    </dgm:pt>
    <dgm:pt modelId="{B4EE0C59-FCAB-4370-A5BF-19187369FEAC}">
      <dgm:prSet/>
      <dgm:spPr/>
      <dgm:t>
        <a:bodyPr/>
        <a:lstStyle/>
        <a:p>
          <a:r>
            <a:rPr lang="en-US"/>
            <a:t>uglavnom učenici polažu engleski jezik</a:t>
          </a:r>
        </a:p>
      </dgm:t>
    </dgm:pt>
    <dgm:pt modelId="{8AA899C3-4E8D-4559-AA7E-78ADC27CFFB0}" type="parTrans" cxnId="{DBCC136A-96F5-418A-96CB-15BC4AB17315}">
      <dgm:prSet/>
      <dgm:spPr/>
      <dgm:t>
        <a:bodyPr/>
        <a:lstStyle/>
        <a:p>
          <a:endParaRPr lang="en-US"/>
        </a:p>
      </dgm:t>
    </dgm:pt>
    <dgm:pt modelId="{0FC26BE0-55E5-4B74-AEA9-314C8C219497}" type="sibTrans" cxnId="{DBCC136A-96F5-418A-96CB-15BC4AB17315}">
      <dgm:prSet/>
      <dgm:spPr/>
      <dgm:t>
        <a:bodyPr/>
        <a:lstStyle/>
        <a:p>
          <a:endParaRPr lang="en-US"/>
        </a:p>
      </dgm:t>
    </dgm:pt>
    <dgm:pt modelId="{8CDCA737-9FFB-434D-8B2D-CEFD71B83C07}" type="pres">
      <dgm:prSet presAssocID="{23C066C4-3D9A-4F22-9F99-2ED0D194D092}" presName="linear" presStyleCnt="0">
        <dgm:presLayoutVars>
          <dgm:animLvl val="lvl"/>
          <dgm:resizeHandles val="exact"/>
        </dgm:presLayoutVars>
      </dgm:prSet>
      <dgm:spPr/>
    </dgm:pt>
    <dgm:pt modelId="{DA6C6B91-D7F6-48D4-A5DC-3D6B6978DA62}" type="pres">
      <dgm:prSet presAssocID="{FCCC315D-250D-4C9A-80E6-1283FF00F02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434D3DD-A414-4B14-849C-3F94DF0F998F}" type="pres">
      <dgm:prSet presAssocID="{6C23BC34-BDDF-4A4E-9726-38C8F0E9385E}" presName="spacer" presStyleCnt="0"/>
      <dgm:spPr/>
    </dgm:pt>
    <dgm:pt modelId="{0FC57658-B2C6-4B75-8A31-4B8A4AA49BC9}" type="pres">
      <dgm:prSet presAssocID="{84ADFA2A-1121-48DC-8F11-64DC1AF877C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3FB2BC7-9F9D-4FC7-A27A-B18279FE1382}" type="pres">
      <dgm:prSet presAssocID="{E6191693-A162-490E-8B11-0160706F7E2E}" presName="spacer" presStyleCnt="0"/>
      <dgm:spPr/>
    </dgm:pt>
    <dgm:pt modelId="{BB2D5281-5915-417B-8524-605C4E0B1652}" type="pres">
      <dgm:prSet presAssocID="{B4EE0C59-FCAB-4370-A5BF-19187369FEA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746CF0D-38A8-4B00-9CF0-03D293B5BA6C}" type="presOf" srcId="{B4EE0C59-FCAB-4370-A5BF-19187369FEAC}" destId="{BB2D5281-5915-417B-8524-605C4E0B1652}" srcOrd="0" destOrd="0" presId="urn:microsoft.com/office/officeart/2005/8/layout/vList2"/>
    <dgm:cxn modelId="{F4D50524-CCB4-4B5B-A6F7-FF60B80BBA65}" type="presOf" srcId="{84ADFA2A-1121-48DC-8F11-64DC1AF877C5}" destId="{0FC57658-B2C6-4B75-8A31-4B8A4AA49BC9}" srcOrd="0" destOrd="0" presId="urn:microsoft.com/office/officeart/2005/8/layout/vList2"/>
    <dgm:cxn modelId="{0524EF3F-B53F-4AE8-8F3C-29504D5DDB55}" srcId="{23C066C4-3D9A-4F22-9F99-2ED0D194D092}" destId="{FCCC315D-250D-4C9A-80E6-1283FF00F024}" srcOrd="0" destOrd="0" parTransId="{C7CA1E9E-D41B-4D6A-93FD-852952103DAF}" sibTransId="{6C23BC34-BDDF-4A4E-9726-38C8F0E9385E}"/>
    <dgm:cxn modelId="{49256162-14B5-4A58-9137-9C689A473368}" type="presOf" srcId="{23C066C4-3D9A-4F22-9F99-2ED0D194D092}" destId="{8CDCA737-9FFB-434D-8B2D-CEFD71B83C07}" srcOrd="0" destOrd="0" presId="urn:microsoft.com/office/officeart/2005/8/layout/vList2"/>
    <dgm:cxn modelId="{DBCC136A-96F5-418A-96CB-15BC4AB17315}" srcId="{23C066C4-3D9A-4F22-9F99-2ED0D194D092}" destId="{B4EE0C59-FCAB-4370-A5BF-19187369FEAC}" srcOrd="2" destOrd="0" parTransId="{8AA899C3-4E8D-4559-AA7E-78ADC27CFFB0}" sibTransId="{0FC26BE0-55E5-4B74-AEA9-314C8C219497}"/>
    <dgm:cxn modelId="{C80042AA-8688-4F74-8538-B5EE3F8105C3}" type="presOf" srcId="{FCCC315D-250D-4C9A-80E6-1283FF00F024}" destId="{DA6C6B91-D7F6-48D4-A5DC-3D6B6978DA62}" srcOrd="0" destOrd="0" presId="urn:microsoft.com/office/officeart/2005/8/layout/vList2"/>
    <dgm:cxn modelId="{7042CEE9-BC60-48A1-8CFC-08E2BD3BEC5C}" srcId="{23C066C4-3D9A-4F22-9F99-2ED0D194D092}" destId="{84ADFA2A-1121-48DC-8F11-64DC1AF877C5}" srcOrd="1" destOrd="0" parTransId="{69CA4560-DBC8-45AD-839B-A28D4FCBFD74}" sibTransId="{E6191693-A162-490E-8B11-0160706F7E2E}"/>
    <dgm:cxn modelId="{0E27DC39-18CD-4ED2-87F6-D88E3A540CFC}" type="presParOf" srcId="{8CDCA737-9FFB-434D-8B2D-CEFD71B83C07}" destId="{DA6C6B91-D7F6-48D4-A5DC-3D6B6978DA62}" srcOrd="0" destOrd="0" presId="urn:microsoft.com/office/officeart/2005/8/layout/vList2"/>
    <dgm:cxn modelId="{8CCD9FB0-73C9-40CB-BBA3-1B9046543F0F}" type="presParOf" srcId="{8CDCA737-9FFB-434D-8B2D-CEFD71B83C07}" destId="{8434D3DD-A414-4B14-849C-3F94DF0F998F}" srcOrd="1" destOrd="0" presId="urn:microsoft.com/office/officeart/2005/8/layout/vList2"/>
    <dgm:cxn modelId="{71AE1432-93D7-478A-B4BC-A8A77E2E4E01}" type="presParOf" srcId="{8CDCA737-9FFB-434D-8B2D-CEFD71B83C07}" destId="{0FC57658-B2C6-4B75-8A31-4B8A4AA49BC9}" srcOrd="2" destOrd="0" presId="urn:microsoft.com/office/officeart/2005/8/layout/vList2"/>
    <dgm:cxn modelId="{4CFE743B-0E5D-4BC3-BC8C-56BC8B061AD8}" type="presParOf" srcId="{8CDCA737-9FFB-434D-8B2D-CEFD71B83C07}" destId="{33FB2BC7-9F9D-4FC7-A27A-B18279FE1382}" srcOrd="3" destOrd="0" presId="urn:microsoft.com/office/officeart/2005/8/layout/vList2"/>
    <dgm:cxn modelId="{28A7C667-7F2F-4D8E-88EF-FEBEFFFC627B}" type="presParOf" srcId="{8CDCA737-9FFB-434D-8B2D-CEFD71B83C07}" destId="{BB2D5281-5915-417B-8524-605C4E0B165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1C1D1FD-5FC6-4D59-88D8-9E00A49436E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75DAFD6-1883-4C8D-98C0-994C487A62F3}">
      <dgm:prSet/>
      <dgm:spPr/>
      <dgm:t>
        <a:bodyPr/>
        <a:lstStyle/>
        <a:p>
          <a:r>
            <a:rPr lang="en-US"/>
            <a:t>položena viša (A) razina ispita obveznoga dijela državne mature omogućuje učeniku pristup i onim studijskim programima koji traže položenu osnovnu (B) razinu</a:t>
          </a:r>
        </a:p>
      </dgm:t>
    </dgm:pt>
    <dgm:pt modelId="{3CC2BDE8-8894-4F5D-9BB9-D1E78BAF4165}" type="parTrans" cxnId="{09173D57-6292-4040-9667-0130C81EA5F2}">
      <dgm:prSet/>
      <dgm:spPr/>
      <dgm:t>
        <a:bodyPr/>
        <a:lstStyle/>
        <a:p>
          <a:endParaRPr lang="en-US"/>
        </a:p>
      </dgm:t>
    </dgm:pt>
    <dgm:pt modelId="{E949E022-FDB5-498A-9A91-FE1B5DB1F711}" type="sibTrans" cxnId="{09173D57-6292-4040-9667-0130C81EA5F2}">
      <dgm:prSet/>
      <dgm:spPr/>
      <dgm:t>
        <a:bodyPr/>
        <a:lstStyle/>
        <a:p>
          <a:endParaRPr lang="en-US"/>
        </a:p>
      </dgm:t>
    </dgm:pt>
    <dgm:pt modelId="{0FF65652-697A-4D3D-8953-11A5A504C0AC}">
      <dgm:prSet/>
      <dgm:spPr/>
      <dgm:t>
        <a:bodyPr/>
        <a:lstStyle/>
        <a:p>
          <a:r>
            <a:rPr lang="en-US"/>
            <a:t>učenici koji polože osnovnu (B) razinu ispita nemaju mogućnost prijaviti studijske programe koji traže polaganje više (A) razine ispita</a:t>
          </a:r>
        </a:p>
      </dgm:t>
    </dgm:pt>
    <dgm:pt modelId="{145A66D9-0AE8-4666-B113-38BC00104A00}" type="parTrans" cxnId="{1DB67CF7-B979-4840-80C3-375B5DEE1BCC}">
      <dgm:prSet/>
      <dgm:spPr/>
      <dgm:t>
        <a:bodyPr/>
        <a:lstStyle/>
        <a:p>
          <a:endParaRPr lang="en-US"/>
        </a:p>
      </dgm:t>
    </dgm:pt>
    <dgm:pt modelId="{17920617-E225-4753-B6DB-3A984FFCAB8C}" type="sibTrans" cxnId="{1DB67CF7-B979-4840-80C3-375B5DEE1BCC}">
      <dgm:prSet/>
      <dgm:spPr/>
      <dgm:t>
        <a:bodyPr/>
        <a:lstStyle/>
        <a:p>
          <a:endParaRPr lang="en-US"/>
        </a:p>
      </dgm:t>
    </dgm:pt>
    <dgm:pt modelId="{2EDC02B0-7095-4D91-8863-B1D36BD4500C}" type="pres">
      <dgm:prSet presAssocID="{F1C1D1FD-5FC6-4D59-88D8-9E00A49436E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E885FB5-2ED1-42D2-BD05-75D097683F38}" type="pres">
      <dgm:prSet presAssocID="{F75DAFD6-1883-4C8D-98C0-994C487A62F3}" presName="hierRoot1" presStyleCnt="0"/>
      <dgm:spPr/>
    </dgm:pt>
    <dgm:pt modelId="{F9F1F7B5-C941-45FC-8D50-AC15284B49E3}" type="pres">
      <dgm:prSet presAssocID="{F75DAFD6-1883-4C8D-98C0-994C487A62F3}" presName="composite" presStyleCnt="0"/>
      <dgm:spPr/>
    </dgm:pt>
    <dgm:pt modelId="{7FF4C3B0-6147-483A-831A-BFEE05E3E152}" type="pres">
      <dgm:prSet presAssocID="{F75DAFD6-1883-4C8D-98C0-994C487A62F3}" presName="background" presStyleLbl="node0" presStyleIdx="0" presStyleCnt="2"/>
      <dgm:spPr/>
    </dgm:pt>
    <dgm:pt modelId="{85C3DF5D-7189-457C-8023-BEACDED2796B}" type="pres">
      <dgm:prSet presAssocID="{F75DAFD6-1883-4C8D-98C0-994C487A62F3}" presName="text" presStyleLbl="fgAcc0" presStyleIdx="0" presStyleCnt="2">
        <dgm:presLayoutVars>
          <dgm:chPref val="3"/>
        </dgm:presLayoutVars>
      </dgm:prSet>
      <dgm:spPr/>
    </dgm:pt>
    <dgm:pt modelId="{78F9A01F-EAA6-4BE1-8130-5BAECFC57675}" type="pres">
      <dgm:prSet presAssocID="{F75DAFD6-1883-4C8D-98C0-994C487A62F3}" presName="hierChild2" presStyleCnt="0"/>
      <dgm:spPr/>
    </dgm:pt>
    <dgm:pt modelId="{7218FE93-1E39-4041-B696-931FA5CB7680}" type="pres">
      <dgm:prSet presAssocID="{0FF65652-697A-4D3D-8953-11A5A504C0AC}" presName="hierRoot1" presStyleCnt="0"/>
      <dgm:spPr/>
    </dgm:pt>
    <dgm:pt modelId="{C22E85C9-F269-4E42-BBC5-BAF645F1CC2B}" type="pres">
      <dgm:prSet presAssocID="{0FF65652-697A-4D3D-8953-11A5A504C0AC}" presName="composite" presStyleCnt="0"/>
      <dgm:spPr/>
    </dgm:pt>
    <dgm:pt modelId="{13CD05E0-B8ED-441B-A8F2-4E6173126C84}" type="pres">
      <dgm:prSet presAssocID="{0FF65652-697A-4D3D-8953-11A5A504C0AC}" presName="background" presStyleLbl="node0" presStyleIdx="1" presStyleCnt="2"/>
      <dgm:spPr/>
    </dgm:pt>
    <dgm:pt modelId="{70141482-172E-4033-8DBE-24C9EE209426}" type="pres">
      <dgm:prSet presAssocID="{0FF65652-697A-4D3D-8953-11A5A504C0AC}" presName="text" presStyleLbl="fgAcc0" presStyleIdx="1" presStyleCnt="2">
        <dgm:presLayoutVars>
          <dgm:chPref val="3"/>
        </dgm:presLayoutVars>
      </dgm:prSet>
      <dgm:spPr/>
    </dgm:pt>
    <dgm:pt modelId="{AE3980A8-76DD-47A0-A3AB-CC1A0F1932C3}" type="pres">
      <dgm:prSet presAssocID="{0FF65652-697A-4D3D-8953-11A5A504C0AC}" presName="hierChild2" presStyleCnt="0"/>
      <dgm:spPr/>
    </dgm:pt>
  </dgm:ptLst>
  <dgm:cxnLst>
    <dgm:cxn modelId="{FC7F2B52-82B2-40F3-B152-228FB53017BF}" type="presOf" srcId="{F1C1D1FD-5FC6-4D59-88D8-9E00A49436E7}" destId="{2EDC02B0-7095-4D91-8863-B1D36BD4500C}" srcOrd="0" destOrd="0" presId="urn:microsoft.com/office/officeart/2005/8/layout/hierarchy1"/>
    <dgm:cxn modelId="{09173D57-6292-4040-9667-0130C81EA5F2}" srcId="{F1C1D1FD-5FC6-4D59-88D8-9E00A49436E7}" destId="{F75DAFD6-1883-4C8D-98C0-994C487A62F3}" srcOrd="0" destOrd="0" parTransId="{3CC2BDE8-8894-4F5D-9BB9-D1E78BAF4165}" sibTransId="{E949E022-FDB5-498A-9A91-FE1B5DB1F711}"/>
    <dgm:cxn modelId="{4DE1B2ED-0666-41C6-8B9B-CCD914F59530}" type="presOf" srcId="{0FF65652-697A-4D3D-8953-11A5A504C0AC}" destId="{70141482-172E-4033-8DBE-24C9EE209426}" srcOrd="0" destOrd="0" presId="urn:microsoft.com/office/officeart/2005/8/layout/hierarchy1"/>
    <dgm:cxn modelId="{1DB67CF7-B979-4840-80C3-375B5DEE1BCC}" srcId="{F1C1D1FD-5FC6-4D59-88D8-9E00A49436E7}" destId="{0FF65652-697A-4D3D-8953-11A5A504C0AC}" srcOrd="1" destOrd="0" parTransId="{145A66D9-0AE8-4666-B113-38BC00104A00}" sibTransId="{17920617-E225-4753-B6DB-3A984FFCAB8C}"/>
    <dgm:cxn modelId="{0B3C73FB-71B0-4F7E-8E53-BBCCD2E701A4}" type="presOf" srcId="{F75DAFD6-1883-4C8D-98C0-994C487A62F3}" destId="{85C3DF5D-7189-457C-8023-BEACDED2796B}" srcOrd="0" destOrd="0" presId="urn:microsoft.com/office/officeart/2005/8/layout/hierarchy1"/>
    <dgm:cxn modelId="{AE398732-9672-42D6-88F4-54276AF22B12}" type="presParOf" srcId="{2EDC02B0-7095-4D91-8863-B1D36BD4500C}" destId="{9E885FB5-2ED1-42D2-BD05-75D097683F38}" srcOrd="0" destOrd="0" presId="urn:microsoft.com/office/officeart/2005/8/layout/hierarchy1"/>
    <dgm:cxn modelId="{B3093E12-21F7-4EC5-9A7C-445541F1F306}" type="presParOf" srcId="{9E885FB5-2ED1-42D2-BD05-75D097683F38}" destId="{F9F1F7B5-C941-45FC-8D50-AC15284B49E3}" srcOrd="0" destOrd="0" presId="urn:microsoft.com/office/officeart/2005/8/layout/hierarchy1"/>
    <dgm:cxn modelId="{42BEA19F-69EF-4632-8AE6-EDB55B02F16D}" type="presParOf" srcId="{F9F1F7B5-C941-45FC-8D50-AC15284B49E3}" destId="{7FF4C3B0-6147-483A-831A-BFEE05E3E152}" srcOrd="0" destOrd="0" presId="urn:microsoft.com/office/officeart/2005/8/layout/hierarchy1"/>
    <dgm:cxn modelId="{39FBB8F5-C7AB-4CFE-8637-D822901DEC37}" type="presParOf" srcId="{F9F1F7B5-C941-45FC-8D50-AC15284B49E3}" destId="{85C3DF5D-7189-457C-8023-BEACDED2796B}" srcOrd="1" destOrd="0" presId="urn:microsoft.com/office/officeart/2005/8/layout/hierarchy1"/>
    <dgm:cxn modelId="{9EA468F2-D072-4B74-9D80-D564BC7E90F2}" type="presParOf" srcId="{9E885FB5-2ED1-42D2-BD05-75D097683F38}" destId="{78F9A01F-EAA6-4BE1-8130-5BAECFC57675}" srcOrd="1" destOrd="0" presId="urn:microsoft.com/office/officeart/2005/8/layout/hierarchy1"/>
    <dgm:cxn modelId="{DB072C6B-8F9A-46A0-BE5E-E7624B9E8C27}" type="presParOf" srcId="{2EDC02B0-7095-4D91-8863-B1D36BD4500C}" destId="{7218FE93-1E39-4041-B696-931FA5CB7680}" srcOrd="1" destOrd="0" presId="urn:microsoft.com/office/officeart/2005/8/layout/hierarchy1"/>
    <dgm:cxn modelId="{A59A793F-E77A-498F-9F4B-78401515048A}" type="presParOf" srcId="{7218FE93-1E39-4041-B696-931FA5CB7680}" destId="{C22E85C9-F269-4E42-BBC5-BAF645F1CC2B}" srcOrd="0" destOrd="0" presId="urn:microsoft.com/office/officeart/2005/8/layout/hierarchy1"/>
    <dgm:cxn modelId="{F2F1BCD6-22D6-45D3-BE16-F0F181410494}" type="presParOf" srcId="{C22E85C9-F269-4E42-BBC5-BAF645F1CC2B}" destId="{13CD05E0-B8ED-441B-A8F2-4E6173126C84}" srcOrd="0" destOrd="0" presId="urn:microsoft.com/office/officeart/2005/8/layout/hierarchy1"/>
    <dgm:cxn modelId="{0F6D4E3A-EBFA-42E2-AA16-03AC80C0740D}" type="presParOf" srcId="{C22E85C9-F269-4E42-BBC5-BAF645F1CC2B}" destId="{70141482-172E-4033-8DBE-24C9EE209426}" srcOrd="1" destOrd="0" presId="urn:microsoft.com/office/officeart/2005/8/layout/hierarchy1"/>
    <dgm:cxn modelId="{1DBFB0D2-C00C-4C3F-BA54-B7B5787C6A04}" type="presParOf" srcId="{7218FE93-1E39-4041-B696-931FA5CB7680}" destId="{AE3980A8-76DD-47A0-A3AB-CC1A0F1932C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2B0E5A9-8278-478F-AF92-6C04FE52C0B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8D23268-B8C6-4F95-B82B-C14B3A5BDD36}">
      <dgm:prSet/>
      <dgm:spPr/>
      <dgm:t>
        <a:bodyPr/>
        <a:lstStyle/>
        <a:p>
          <a:r>
            <a:rPr lang="en-US" dirty="0"/>
            <a:t>u </a:t>
          </a:r>
          <a:r>
            <a:rPr lang="en-US" dirty="0" err="1"/>
            <a:t>sklopu</a:t>
          </a:r>
          <a:r>
            <a:rPr lang="en-US" dirty="0"/>
            <a:t> </a:t>
          </a:r>
          <a:r>
            <a:rPr lang="en-US" dirty="0" err="1"/>
            <a:t>ispita</a:t>
          </a:r>
          <a:r>
            <a:rPr lang="en-US" dirty="0"/>
            <a:t> </a:t>
          </a:r>
          <a:r>
            <a:rPr lang="en-US" dirty="0" err="1"/>
            <a:t>izbornoga</a:t>
          </a:r>
          <a:r>
            <a:rPr lang="en-US" dirty="0"/>
            <a:t> </a:t>
          </a:r>
          <a:r>
            <a:rPr lang="en-US" dirty="0" err="1"/>
            <a:t>dijela</a:t>
          </a:r>
          <a:r>
            <a:rPr lang="en-US" dirty="0"/>
            <a:t> </a:t>
          </a:r>
          <a:r>
            <a:rPr lang="en-US" dirty="0" err="1"/>
            <a:t>državne</a:t>
          </a:r>
          <a:r>
            <a:rPr lang="en-US" dirty="0"/>
            <a:t> mature </a:t>
          </a:r>
          <a:r>
            <a:rPr lang="en-US" dirty="0" err="1"/>
            <a:t>biraju</a:t>
          </a:r>
          <a:r>
            <a:rPr lang="en-US" dirty="0"/>
            <a:t> se </a:t>
          </a:r>
          <a:r>
            <a:rPr lang="en-US" dirty="0" err="1"/>
            <a:t>predmeti</a:t>
          </a:r>
          <a:r>
            <a:rPr lang="en-US" dirty="0"/>
            <a:t> koji </a:t>
          </a:r>
          <a:r>
            <a:rPr lang="en-US" dirty="0" err="1"/>
            <a:t>će</a:t>
          </a:r>
          <a:r>
            <a:rPr lang="en-US" dirty="0"/>
            <a:t> se </a:t>
          </a:r>
          <a:r>
            <a:rPr lang="en-US" dirty="0" err="1"/>
            <a:t>polagati</a:t>
          </a:r>
          <a:r>
            <a:rPr lang="en-US" dirty="0"/>
            <a:t>, a u </a:t>
          </a:r>
          <a:r>
            <a:rPr lang="en-US" dirty="0" err="1"/>
            <a:t>jednome</a:t>
          </a:r>
          <a:r>
            <a:rPr lang="en-US" dirty="0"/>
            <a:t> </a:t>
          </a:r>
          <a:r>
            <a:rPr lang="en-US" dirty="0" err="1"/>
            <a:t>roku</a:t>
          </a:r>
          <a:r>
            <a:rPr lang="en-US" dirty="0"/>
            <a:t> </a:t>
          </a:r>
          <a:r>
            <a:rPr lang="en-US" dirty="0" err="1"/>
            <a:t>može</a:t>
          </a:r>
          <a:r>
            <a:rPr lang="en-US" dirty="0"/>
            <a:t> se </a:t>
          </a:r>
          <a:r>
            <a:rPr lang="en-US" dirty="0" err="1"/>
            <a:t>prijaviti</a:t>
          </a:r>
          <a:r>
            <a:rPr lang="en-US" dirty="0"/>
            <a:t> </a:t>
          </a:r>
          <a:r>
            <a:rPr lang="en-US" b="1" dirty="0" err="1"/>
            <a:t>najviše</a:t>
          </a:r>
          <a:r>
            <a:rPr lang="en-US" b="1" dirty="0"/>
            <a:t> </a:t>
          </a:r>
          <a:r>
            <a:rPr lang="en-US" b="1" dirty="0" err="1"/>
            <a:t>šest</a:t>
          </a:r>
          <a:r>
            <a:rPr lang="en-US" b="1" dirty="0"/>
            <a:t> </a:t>
          </a:r>
          <a:r>
            <a:rPr lang="en-US" b="1" dirty="0" err="1"/>
            <a:t>izbornih</a:t>
          </a:r>
          <a:r>
            <a:rPr lang="en-US" b="1" dirty="0"/>
            <a:t> </a:t>
          </a:r>
          <a:r>
            <a:rPr lang="en-US" b="1" dirty="0" err="1"/>
            <a:t>predmeta</a:t>
          </a:r>
          <a:endParaRPr lang="en-US" b="1" dirty="0"/>
        </a:p>
      </dgm:t>
    </dgm:pt>
    <dgm:pt modelId="{535892BD-F73B-46D9-ACF5-4BD1E9B3500F}" type="parTrans" cxnId="{E6DE387B-DA54-4317-986C-5A6ADAF70C6E}">
      <dgm:prSet/>
      <dgm:spPr/>
      <dgm:t>
        <a:bodyPr/>
        <a:lstStyle/>
        <a:p>
          <a:endParaRPr lang="en-US"/>
        </a:p>
      </dgm:t>
    </dgm:pt>
    <dgm:pt modelId="{DF5EC2F8-54BD-4259-88EE-B3F397D7EB0E}" type="sibTrans" cxnId="{E6DE387B-DA54-4317-986C-5A6ADAF70C6E}">
      <dgm:prSet/>
      <dgm:spPr/>
      <dgm:t>
        <a:bodyPr/>
        <a:lstStyle/>
        <a:p>
          <a:endParaRPr lang="en-US"/>
        </a:p>
      </dgm:t>
    </dgm:pt>
    <dgm:pt modelId="{A323E0A9-1C7C-4A12-8E9D-E6B97FB5786E}">
      <dgm:prSet/>
      <dgm:spPr/>
      <dgm:t>
        <a:bodyPr/>
        <a:lstStyle/>
        <a:p>
          <a:r>
            <a:rPr lang="en-US" dirty="0" err="1"/>
            <a:t>ispitni</a:t>
          </a:r>
          <a:r>
            <a:rPr lang="en-US" dirty="0"/>
            <a:t> </a:t>
          </a:r>
          <a:r>
            <a:rPr lang="en-US" dirty="0" err="1"/>
            <a:t>sadržaji</a:t>
          </a:r>
          <a:r>
            <a:rPr lang="en-US" dirty="0"/>
            <a:t> </a:t>
          </a:r>
          <a:r>
            <a:rPr lang="en-US" dirty="0" err="1"/>
            <a:t>te</a:t>
          </a:r>
          <a:r>
            <a:rPr lang="en-US" dirty="0"/>
            <a:t> </a:t>
          </a:r>
          <a:r>
            <a:rPr lang="en-US" dirty="0" err="1"/>
            <a:t>način</a:t>
          </a:r>
          <a:r>
            <a:rPr lang="en-US" dirty="0"/>
            <a:t> </a:t>
          </a:r>
          <a:r>
            <a:rPr lang="en-US" dirty="0" err="1"/>
            <a:t>provjere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ocjenjivanja</a:t>
          </a:r>
          <a:r>
            <a:rPr lang="en-US" dirty="0"/>
            <a:t> </a:t>
          </a:r>
          <a:r>
            <a:rPr lang="en-US" dirty="0" err="1"/>
            <a:t>uređuju</a:t>
          </a:r>
          <a:r>
            <a:rPr lang="en-US" dirty="0"/>
            <a:t> se </a:t>
          </a:r>
          <a:r>
            <a:rPr lang="en-US" dirty="0" err="1"/>
            <a:t>predmetnim</a:t>
          </a:r>
          <a:r>
            <a:rPr lang="en-US" dirty="0"/>
            <a:t> </a:t>
          </a:r>
          <a:r>
            <a:rPr lang="en-US" dirty="0" err="1"/>
            <a:t>ispitnim</a:t>
          </a:r>
          <a:r>
            <a:rPr lang="en-US" dirty="0"/>
            <a:t> </a:t>
          </a:r>
          <a:r>
            <a:rPr lang="en-US" dirty="0" err="1"/>
            <a:t>katalozima</a:t>
          </a:r>
          <a:r>
            <a:rPr lang="en-US" dirty="0"/>
            <a:t> (</a:t>
          </a:r>
          <a:r>
            <a:rPr lang="en-US" dirty="0">
              <a:hlinkClick xmlns:r="http://schemas.openxmlformats.org/officeDocument/2006/relationships" r:id="rId1"/>
            </a:rPr>
            <a:t>www.ncvvo.hr</a:t>
          </a:r>
          <a:r>
            <a:rPr lang="en-US" dirty="0"/>
            <a:t>)</a:t>
          </a:r>
        </a:p>
      </dgm:t>
    </dgm:pt>
    <dgm:pt modelId="{5D94E0F6-3D87-45BA-AB86-D5B38E59F311}" type="parTrans" cxnId="{4648B555-C441-4C55-B12E-AF41CE52EC20}">
      <dgm:prSet/>
      <dgm:spPr/>
      <dgm:t>
        <a:bodyPr/>
        <a:lstStyle/>
        <a:p>
          <a:endParaRPr lang="en-US"/>
        </a:p>
      </dgm:t>
    </dgm:pt>
    <dgm:pt modelId="{02CF5A0E-57F3-43B6-82E8-E4A67C733512}" type="sibTrans" cxnId="{4648B555-C441-4C55-B12E-AF41CE52EC20}">
      <dgm:prSet/>
      <dgm:spPr/>
      <dgm:t>
        <a:bodyPr/>
        <a:lstStyle/>
        <a:p>
          <a:endParaRPr lang="en-US"/>
        </a:p>
      </dgm:t>
    </dgm:pt>
    <dgm:pt modelId="{C156ADB1-AB33-4D54-8617-8761ACE04851}" type="pres">
      <dgm:prSet presAssocID="{D2B0E5A9-8278-478F-AF92-6C04FE52C0B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5E7021C-E57E-420A-9C97-82B9C295DD99}" type="pres">
      <dgm:prSet presAssocID="{F8D23268-B8C6-4F95-B82B-C14B3A5BDD36}" presName="hierRoot1" presStyleCnt="0"/>
      <dgm:spPr/>
    </dgm:pt>
    <dgm:pt modelId="{D2B5C8D8-B451-4D8C-9454-ABD3CEDB468F}" type="pres">
      <dgm:prSet presAssocID="{F8D23268-B8C6-4F95-B82B-C14B3A5BDD36}" presName="composite" presStyleCnt="0"/>
      <dgm:spPr/>
    </dgm:pt>
    <dgm:pt modelId="{2D8FD9D0-337F-428E-A1BB-F9EE775B1DF6}" type="pres">
      <dgm:prSet presAssocID="{F8D23268-B8C6-4F95-B82B-C14B3A5BDD36}" presName="background" presStyleLbl="node0" presStyleIdx="0" presStyleCnt="2"/>
      <dgm:spPr/>
    </dgm:pt>
    <dgm:pt modelId="{6BD74ADA-15D4-4849-BBED-8A8D59660BA0}" type="pres">
      <dgm:prSet presAssocID="{F8D23268-B8C6-4F95-B82B-C14B3A5BDD36}" presName="text" presStyleLbl="fgAcc0" presStyleIdx="0" presStyleCnt="2">
        <dgm:presLayoutVars>
          <dgm:chPref val="3"/>
        </dgm:presLayoutVars>
      </dgm:prSet>
      <dgm:spPr/>
    </dgm:pt>
    <dgm:pt modelId="{1DA8D852-684E-4BE3-9103-B6E93BEC3D28}" type="pres">
      <dgm:prSet presAssocID="{F8D23268-B8C6-4F95-B82B-C14B3A5BDD36}" presName="hierChild2" presStyleCnt="0"/>
      <dgm:spPr/>
    </dgm:pt>
    <dgm:pt modelId="{ED021E9A-93E5-42DE-BC55-BF70D40AA36B}" type="pres">
      <dgm:prSet presAssocID="{A323E0A9-1C7C-4A12-8E9D-E6B97FB5786E}" presName="hierRoot1" presStyleCnt="0"/>
      <dgm:spPr/>
    </dgm:pt>
    <dgm:pt modelId="{8A616B60-66D4-48A2-8479-32C4EF635370}" type="pres">
      <dgm:prSet presAssocID="{A323E0A9-1C7C-4A12-8E9D-E6B97FB5786E}" presName="composite" presStyleCnt="0"/>
      <dgm:spPr/>
    </dgm:pt>
    <dgm:pt modelId="{41A25790-74D0-4704-8151-3C56010486E9}" type="pres">
      <dgm:prSet presAssocID="{A323E0A9-1C7C-4A12-8E9D-E6B97FB5786E}" presName="background" presStyleLbl="node0" presStyleIdx="1" presStyleCnt="2"/>
      <dgm:spPr/>
    </dgm:pt>
    <dgm:pt modelId="{59D53129-209C-406E-9F65-3EE276568863}" type="pres">
      <dgm:prSet presAssocID="{A323E0A9-1C7C-4A12-8E9D-E6B97FB5786E}" presName="text" presStyleLbl="fgAcc0" presStyleIdx="1" presStyleCnt="2">
        <dgm:presLayoutVars>
          <dgm:chPref val="3"/>
        </dgm:presLayoutVars>
      </dgm:prSet>
      <dgm:spPr/>
    </dgm:pt>
    <dgm:pt modelId="{6C700791-D38A-47D5-BFAA-A674CB80C840}" type="pres">
      <dgm:prSet presAssocID="{A323E0A9-1C7C-4A12-8E9D-E6B97FB5786E}" presName="hierChild2" presStyleCnt="0"/>
      <dgm:spPr/>
    </dgm:pt>
  </dgm:ptLst>
  <dgm:cxnLst>
    <dgm:cxn modelId="{C20CB645-A091-4CFB-A962-B1D4605AD2AC}" type="presOf" srcId="{A323E0A9-1C7C-4A12-8E9D-E6B97FB5786E}" destId="{59D53129-209C-406E-9F65-3EE276568863}" srcOrd="0" destOrd="0" presId="urn:microsoft.com/office/officeart/2005/8/layout/hierarchy1"/>
    <dgm:cxn modelId="{4648B555-C441-4C55-B12E-AF41CE52EC20}" srcId="{D2B0E5A9-8278-478F-AF92-6C04FE52C0B7}" destId="{A323E0A9-1C7C-4A12-8E9D-E6B97FB5786E}" srcOrd="1" destOrd="0" parTransId="{5D94E0F6-3D87-45BA-AB86-D5B38E59F311}" sibTransId="{02CF5A0E-57F3-43B6-82E8-E4A67C733512}"/>
    <dgm:cxn modelId="{E6DE387B-DA54-4317-986C-5A6ADAF70C6E}" srcId="{D2B0E5A9-8278-478F-AF92-6C04FE52C0B7}" destId="{F8D23268-B8C6-4F95-B82B-C14B3A5BDD36}" srcOrd="0" destOrd="0" parTransId="{535892BD-F73B-46D9-ACF5-4BD1E9B3500F}" sibTransId="{DF5EC2F8-54BD-4259-88EE-B3F397D7EB0E}"/>
    <dgm:cxn modelId="{60800CD0-A2E6-4766-8BC7-3C1E19AFF64B}" type="presOf" srcId="{D2B0E5A9-8278-478F-AF92-6C04FE52C0B7}" destId="{C156ADB1-AB33-4D54-8617-8761ACE04851}" srcOrd="0" destOrd="0" presId="urn:microsoft.com/office/officeart/2005/8/layout/hierarchy1"/>
    <dgm:cxn modelId="{653590E4-C9F8-47CF-AD9C-E529706CA3FE}" type="presOf" srcId="{F8D23268-B8C6-4F95-B82B-C14B3A5BDD36}" destId="{6BD74ADA-15D4-4849-BBED-8A8D59660BA0}" srcOrd="0" destOrd="0" presId="urn:microsoft.com/office/officeart/2005/8/layout/hierarchy1"/>
    <dgm:cxn modelId="{8A3A37CA-7A94-4FFD-A619-0AA420871B7B}" type="presParOf" srcId="{C156ADB1-AB33-4D54-8617-8761ACE04851}" destId="{55E7021C-E57E-420A-9C97-82B9C295DD99}" srcOrd="0" destOrd="0" presId="urn:microsoft.com/office/officeart/2005/8/layout/hierarchy1"/>
    <dgm:cxn modelId="{51174274-110A-444B-A63C-007811F4280A}" type="presParOf" srcId="{55E7021C-E57E-420A-9C97-82B9C295DD99}" destId="{D2B5C8D8-B451-4D8C-9454-ABD3CEDB468F}" srcOrd="0" destOrd="0" presId="urn:microsoft.com/office/officeart/2005/8/layout/hierarchy1"/>
    <dgm:cxn modelId="{8F71A8E9-0F03-4F7F-88C1-2693961FE92B}" type="presParOf" srcId="{D2B5C8D8-B451-4D8C-9454-ABD3CEDB468F}" destId="{2D8FD9D0-337F-428E-A1BB-F9EE775B1DF6}" srcOrd="0" destOrd="0" presId="urn:microsoft.com/office/officeart/2005/8/layout/hierarchy1"/>
    <dgm:cxn modelId="{E8F779FC-FBC3-4B29-B689-1FC47EF329E5}" type="presParOf" srcId="{D2B5C8D8-B451-4D8C-9454-ABD3CEDB468F}" destId="{6BD74ADA-15D4-4849-BBED-8A8D59660BA0}" srcOrd="1" destOrd="0" presId="urn:microsoft.com/office/officeart/2005/8/layout/hierarchy1"/>
    <dgm:cxn modelId="{6C0493B4-6598-4278-BF46-9D7BA35796F9}" type="presParOf" srcId="{55E7021C-E57E-420A-9C97-82B9C295DD99}" destId="{1DA8D852-684E-4BE3-9103-B6E93BEC3D28}" srcOrd="1" destOrd="0" presId="urn:microsoft.com/office/officeart/2005/8/layout/hierarchy1"/>
    <dgm:cxn modelId="{9E47E1FC-7C58-4682-B8E2-A9844BE881AF}" type="presParOf" srcId="{C156ADB1-AB33-4D54-8617-8761ACE04851}" destId="{ED021E9A-93E5-42DE-BC55-BF70D40AA36B}" srcOrd="1" destOrd="0" presId="urn:microsoft.com/office/officeart/2005/8/layout/hierarchy1"/>
    <dgm:cxn modelId="{20D9A046-F0A0-45F9-B8BA-E1464A8CFEB9}" type="presParOf" srcId="{ED021E9A-93E5-42DE-BC55-BF70D40AA36B}" destId="{8A616B60-66D4-48A2-8479-32C4EF635370}" srcOrd="0" destOrd="0" presId="urn:microsoft.com/office/officeart/2005/8/layout/hierarchy1"/>
    <dgm:cxn modelId="{9FDE7D28-FD16-44CC-9B5E-EDD4196CCDBC}" type="presParOf" srcId="{8A616B60-66D4-48A2-8479-32C4EF635370}" destId="{41A25790-74D0-4704-8151-3C56010486E9}" srcOrd="0" destOrd="0" presId="urn:microsoft.com/office/officeart/2005/8/layout/hierarchy1"/>
    <dgm:cxn modelId="{C25CD919-D072-4E71-9DD0-E82DFC0C6F21}" type="presParOf" srcId="{8A616B60-66D4-48A2-8479-32C4EF635370}" destId="{59D53129-209C-406E-9F65-3EE276568863}" srcOrd="1" destOrd="0" presId="urn:microsoft.com/office/officeart/2005/8/layout/hierarchy1"/>
    <dgm:cxn modelId="{B4C2138B-EDA3-48FA-85F3-75BAC59EDC4F}" type="presParOf" srcId="{ED021E9A-93E5-42DE-BC55-BF70D40AA36B}" destId="{6C700791-D38A-47D5-BFAA-A674CB80C84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C2343C9-B1FC-4700-9DB3-B5244469371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9AEBC69-C9EE-4AC3-AD90-00B9D2A4F922}">
      <dgm:prSet/>
      <dgm:spPr/>
      <dgm:t>
        <a:bodyPr/>
        <a:lstStyle/>
        <a:p>
          <a:r>
            <a:rPr lang="en-US" dirty="0"/>
            <a:t>Na </a:t>
          </a:r>
          <a:r>
            <a:rPr lang="en-US" dirty="0" err="1"/>
            <a:t>stranici</a:t>
          </a:r>
          <a:r>
            <a:rPr lang="en-US" dirty="0"/>
            <a:t> </a:t>
          </a:r>
          <a:r>
            <a:rPr lang="en-US" dirty="0">
              <a:hlinkClick xmlns:r="http://schemas.openxmlformats.org/officeDocument/2006/relationships" r:id="rId1"/>
            </a:rPr>
            <a:t>https://www.ncvvo.hr/</a:t>
          </a:r>
          <a:r>
            <a:rPr lang="en-US" dirty="0"/>
            <a:t> </a:t>
          </a:r>
          <a:r>
            <a:rPr lang="en-US" dirty="0" err="1"/>
            <a:t>objavit</a:t>
          </a:r>
          <a:r>
            <a:rPr lang="en-US" dirty="0"/>
            <a:t> </a:t>
          </a:r>
          <a:r>
            <a:rPr lang="en-US" dirty="0" err="1"/>
            <a:t>će</a:t>
          </a:r>
          <a:r>
            <a:rPr lang="en-US" dirty="0"/>
            <a:t> se 1. </a:t>
          </a:r>
          <a:r>
            <a:rPr lang="en-US" dirty="0" err="1"/>
            <a:t>veljače</a:t>
          </a:r>
          <a:r>
            <a:rPr lang="en-US" dirty="0"/>
            <a:t> 2023.  </a:t>
          </a:r>
          <a:r>
            <a:rPr lang="en-US" dirty="0" err="1"/>
            <a:t>probni</a:t>
          </a:r>
          <a:r>
            <a:rPr lang="en-US" dirty="0"/>
            <a:t> </a:t>
          </a:r>
          <a:r>
            <a:rPr lang="en-US" dirty="0" err="1"/>
            <a:t>ispiti</a:t>
          </a:r>
          <a:r>
            <a:rPr lang="en-US" dirty="0"/>
            <a:t> </a:t>
          </a:r>
          <a:r>
            <a:rPr lang="en-US" dirty="0" err="1"/>
            <a:t>iz</a:t>
          </a:r>
          <a:r>
            <a:rPr lang="en-US" dirty="0"/>
            <a:t> </a:t>
          </a:r>
          <a:r>
            <a:rPr lang="en-US" dirty="0" err="1"/>
            <a:t>svih</a:t>
          </a:r>
          <a:r>
            <a:rPr lang="en-US" dirty="0"/>
            <a:t> </a:t>
          </a:r>
          <a:r>
            <a:rPr lang="en-US" dirty="0" err="1"/>
            <a:t>izbornih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obveznih</a:t>
          </a:r>
          <a:r>
            <a:rPr lang="en-US" dirty="0"/>
            <a:t> </a:t>
          </a:r>
          <a:r>
            <a:rPr lang="en-US" dirty="0" err="1"/>
            <a:t>predmeta</a:t>
          </a:r>
          <a:r>
            <a:rPr lang="en-US" dirty="0"/>
            <a:t> u PDF </a:t>
          </a:r>
          <a:r>
            <a:rPr lang="en-US" dirty="0" err="1"/>
            <a:t>formatu</a:t>
          </a:r>
          <a:r>
            <a:rPr lang="en-US" dirty="0"/>
            <a:t> – </a:t>
          </a:r>
          <a:r>
            <a:rPr lang="en-US" dirty="0" err="1"/>
            <a:t>mogu</a:t>
          </a:r>
          <a:r>
            <a:rPr lang="en-US" dirty="0"/>
            <a:t> se </a:t>
          </a:r>
          <a:r>
            <a:rPr lang="en-US" dirty="0" err="1"/>
            <a:t>skinuti</a:t>
          </a:r>
          <a:r>
            <a:rPr lang="en-US" dirty="0"/>
            <a:t>, </a:t>
          </a:r>
          <a:r>
            <a:rPr lang="en-US" dirty="0" err="1"/>
            <a:t>čitati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ekranu</a:t>
          </a:r>
          <a:r>
            <a:rPr lang="en-US" dirty="0"/>
            <a:t> </a:t>
          </a:r>
          <a:r>
            <a:rPr lang="en-US" dirty="0" err="1"/>
            <a:t>ili</a:t>
          </a:r>
          <a:r>
            <a:rPr lang="en-US" dirty="0"/>
            <a:t> </a:t>
          </a:r>
          <a:r>
            <a:rPr lang="en-US" dirty="0" err="1"/>
            <a:t>ispisati</a:t>
          </a:r>
          <a:r>
            <a:rPr lang="en-US" dirty="0"/>
            <a:t>.</a:t>
          </a:r>
        </a:p>
      </dgm:t>
    </dgm:pt>
    <dgm:pt modelId="{A4353CF7-074B-42E3-8D13-88308E044692}" type="parTrans" cxnId="{6A3DA98A-44EF-46B8-B8D3-241AD2E7EE1F}">
      <dgm:prSet/>
      <dgm:spPr/>
      <dgm:t>
        <a:bodyPr/>
        <a:lstStyle/>
        <a:p>
          <a:endParaRPr lang="en-US"/>
        </a:p>
      </dgm:t>
    </dgm:pt>
    <dgm:pt modelId="{E18041D2-4DE3-4AFD-9FD6-3A2922D2D772}" type="sibTrans" cxnId="{6A3DA98A-44EF-46B8-B8D3-241AD2E7EE1F}">
      <dgm:prSet/>
      <dgm:spPr/>
      <dgm:t>
        <a:bodyPr/>
        <a:lstStyle/>
        <a:p>
          <a:endParaRPr lang="en-US"/>
        </a:p>
      </dgm:t>
    </dgm:pt>
    <dgm:pt modelId="{1E0DF65C-309E-4E3C-ADC4-5244458AC5B9}">
      <dgm:prSet/>
      <dgm:spPr/>
      <dgm:t>
        <a:bodyPr/>
        <a:lstStyle/>
        <a:p>
          <a:r>
            <a:rPr lang="en-US" dirty="0"/>
            <a:t>1. </a:t>
          </a:r>
          <a:r>
            <a:rPr lang="en-US" dirty="0" err="1"/>
            <a:t>ožujka</a:t>
          </a:r>
          <a:r>
            <a:rPr lang="en-US" dirty="0"/>
            <a:t> 2023. </a:t>
          </a:r>
          <a:r>
            <a:rPr lang="en-US" dirty="0" err="1"/>
            <a:t>objavit</a:t>
          </a:r>
          <a:r>
            <a:rPr lang="en-US" dirty="0"/>
            <a:t> </a:t>
          </a:r>
          <a:r>
            <a:rPr lang="en-US" dirty="0" err="1"/>
            <a:t>će</a:t>
          </a:r>
          <a:r>
            <a:rPr lang="en-US" dirty="0"/>
            <a:t> se </a:t>
          </a:r>
          <a:r>
            <a:rPr lang="en-US" dirty="0" err="1"/>
            <a:t>rješenja</a:t>
          </a:r>
          <a:r>
            <a:rPr lang="en-US" dirty="0"/>
            <a:t> </a:t>
          </a:r>
          <a:r>
            <a:rPr lang="en-US" dirty="0" err="1"/>
            <a:t>ispita</a:t>
          </a:r>
          <a:r>
            <a:rPr lang="en-US" dirty="0"/>
            <a:t> </a:t>
          </a:r>
          <a:r>
            <a:rPr lang="en-US" dirty="0" err="1"/>
            <a:t>kako</a:t>
          </a:r>
          <a:r>
            <a:rPr lang="en-US" dirty="0"/>
            <a:t> bi se </a:t>
          </a:r>
          <a:r>
            <a:rPr lang="en-US" dirty="0" err="1"/>
            <a:t>provjerila</a:t>
          </a:r>
          <a:r>
            <a:rPr lang="en-US" dirty="0"/>
            <a:t> </a:t>
          </a:r>
          <a:r>
            <a:rPr lang="en-US" dirty="0" err="1"/>
            <a:t>točnost</a:t>
          </a:r>
          <a:r>
            <a:rPr lang="en-US" dirty="0"/>
            <a:t> </a:t>
          </a:r>
          <a:r>
            <a:rPr lang="en-US" dirty="0" err="1">
              <a:latin typeface="Calibri Light" panose="020F0302020204030204"/>
            </a:rPr>
            <a:t>riješenosti</a:t>
          </a:r>
          <a:r>
            <a:rPr lang="en-US" dirty="0"/>
            <a:t> </a:t>
          </a:r>
          <a:r>
            <a:rPr lang="en-US" dirty="0" err="1"/>
            <a:t>probnih</a:t>
          </a:r>
          <a:r>
            <a:rPr lang="en-US" dirty="0"/>
            <a:t> </a:t>
          </a:r>
          <a:r>
            <a:rPr lang="en-US" dirty="0" err="1"/>
            <a:t>ispita</a:t>
          </a:r>
          <a:r>
            <a:rPr lang="en-US" dirty="0"/>
            <a:t>.</a:t>
          </a:r>
        </a:p>
      </dgm:t>
    </dgm:pt>
    <dgm:pt modelId="{EFECD156-3AE5-4884-A7DB-BD15018B8646}" type="parTrans" cxnId="{E90A7090-C6E0-4D18-B0B0-92563C0531C4}">
      <dgm:prSet/>
      <dgm:spPr/>
      <dgm:t>
        <a:bodyPr/>
        <a:lstStyle/>
        <a:p>
          <a:endParaRPr lang="en-US"/>
        </a:p>
      </dgm:t>
    </dgm:pt>
    <dgm:pt modelId="{9AECE476-6860-47C5-901F-13C5416288E8}" type="sibTrans" cxnId="{E90A7090-C6E0-4D18-B0B0-92563C0531C4}">
      <dgm:prSet/>
      <dgm:spPr/>
      <dgm:t>
        <a:bodyPr/>
        <a:lstStyle/>
        <a:p>
          <a:endParaRPr lang="en-US"/>
        </a:p>
      </dgm:t>
    </dgm:pt>
    <dgm:pt modelId="{B4AFD9D9-0851-4697-AE56-EA7A4F187FC7}">
      <dgm:prSet/>
      <dgm:spPr/>
      <dgm:t>
        <a:bodyPr/>
        <a:lstStyle/>
        <a:p>
          <a:r>
            <a:rPr lang="en-US" dirty="0" err="1"/>
            <a:t>Prošle</a:t>
          </a:r>
          <a:r>
            <a:rPr lang="en-US" dirty="0"/>
            <a:t> </a:t>
          </a:r>
          <a:r>
            <a:rPr lang="en-US" dirty="0" err="1"/>
            <a:t>godine</a:t>
          </a:r>
          <a:r>
            <a:rPr lang="en-US" dirty="0"/>
            <a:t> </a:t>
          </a:r>
          <a:r>
            <a:rPr lang="en-US" dirty="0" err="1"/>
            <a:t>odrađena</a:t>
          </a:r>
          <a:r>
            <a:rPr lang="en-US" dirty="0"/>
            <a:t> je </a:t>
          </a:r>
          <a:r>
            <a:rPr lang="en-US" dirty="0" err="1"/>
            <a:t>probna</a:t>
          </a:r>
          <a:r>
            <a:rPr lang="en-US" dirty="0"/>
            <a:t> </a:t>
          </a:r>
          <a:r>
            <a:rPr lang="en-US" dirty="0" err="1"/>
            <a:t>matura</a:t>
          </a:r>
          <a:r>
            <a:rPr lang="en-US" dirty="0"/>
            <a:t> u </a:t>
          </a:r>
          <a:r>
            <a:rPr lang="en-US" dirty="0" err="1"/>
            <a:t>školi</a:t>
          </a:r>
          <a:r>
            <a:rPr lang="en-US" dirty="0"/>
            <a:t>, </a:t>
          </a:r>
          <a:r>
            <a:rPr lang="en-US" dirty="0" err="1"/>
            <a:t>stoga</a:t>
          </a:r>
          <a:r>
            <a:rPr lang="en-US" dirty="0"/>
            <a:t> </a:t>
          </a:r>
          <a:r>
            <a:rPr lang="en-US" dirty="0" err="1"/>
            <a:t>su</a:t>
          </a:r>
          <a:r>
            <a:rPr lang="en-US" dirty="0"/>
            <a:t> se </a:t>
          </a:r>
          <a:r>
            <a:rPr lang="en-US" dirty="0" err="1"/>
            <a:t>učenici</a:t>
          </a:r>
          <a:r>
            <a:rPr lang="en-US" dirty="0"/>
            <a:t> </a:t>
          </a:r>
          <a:r>
            <a:rPr lang="en-US" dirty="0" err="1"/>
            <a:t>upoznali</a:t>
          </a:r>
          <a:r>
            <a:rPr lang="en-US" dirty="0"/>
            <a:t> s </a:t>
          </a:r>
          <a:r>
            <a:rPr lang="en-US" dirty="0" err="1"/>
            <a:t>ispitima</a:t>
          </a:r>
          <a:r>
            <a:rPr lang="en-US" dirty="0"/>
            <a:t> </a:t>
          </a:r>
          <a:r>
            <a:rPr lang="en-US" dirty="0" err="1"/>
            <a:t>i</a:t>
          </a:r>
          <a:r>
            <a:rPr lang="en-US" dirty="0"/>
            <a:t> </a:t>
          </a:r>
          <a:r>
            <a:rPr lang="en-US" dirty="0" err="1"/>
            <a:t>načinom</a:t>
          </a:r>
          <a:r>
            <a:rPr lang="en-US" dirty="0"/>
            <a:t> </a:t>
          </a:r>
          <a:r>
            <a:rPr lang="en-US" dirty="0" err="1"/>
            <a:t>provedbe</a:t>
          </a:r>
          <a:r>
            <a:rPr lang="en-US" dirty="0"/>
            <a:t>.</a:t>
          </a:r>
        </a:p>
      </dgm:t>
    </dgm:pt>
    <dgm:pt modelId="{2FA1FBE7-4201-426B-A3A4-021D1C81D0CB}" type="parTrans" cxnId="{44E2D38E-75A8-44E7-8339-C53C9BFAF414}">
      <dgm:prSet/>
      <dgm:spPr/>
      <dgm:t>
        <a:bodyPr/>
        <a:lstStyle/>
        <a:p>
          <a:endParaRPr lang="en-US"/>
        </a:p>
      </dgm:t>
    </dgm:pt>
    <dgm:pt modelId="{FC93292D-A516-4E59-BAD4-B5CCB695A20B}" type="sibTrans" cxnId="{44E2D38E-75A8-44E7-8339-C53C9BFAF414}">
      <dgm:prSet/>
      <dgm:spPr/>
      <dgm:t>
        <a:bodyPr/>
        <a:lstStyle/>
        <a:p>
          <a:endParaRPr lang="en-US"/>
        </a:p>
      </dgm:t>
    </dgm:pt>
    <dgm:pt modelId="{7EB39ABE-B5CE-4B66-9D76-6C2F00D8BE22}" type="pres">
      <dgm:prSet presAssocID="{8C2343C9-B1FC-4700-9DB3-B5244469371A}" presName="linear" presStyleCnt="0">
        <dgm:presLayoutVars>
          <dgm:animLvl val="lvl"/>
          <dgm:resizeHandles val="exact"/>
        </dgm:presLayoutVars>
      </dgm:prSet>
      <dgm:spPr/>
    </dgm:pt>
    <dgm:pt modelId="{183C0B51-02A4-469D-BA50-583FE381B1AC}" type="pres">
      <dgm:prSet presAssocID="{39AEBC69-C9EE-4AC3-AD90-00B9D2A4F92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519AC72-7338-4130-9C72-34E5E118A701}" type="pres">
      <dgm:prSet presAssocID="{E18041D2-4DE3-4AFD-9FD6-3A2922D2D772}" presName="spacer" presStyleCnt="0"/>
      <dgm:spPr/>
    </dgm:pt>
    <dgm:pt modelId="{99B1211D-551D-44D0-9EBE-FC65A208FA30}" type="pres">
      <dgm:prSet presAssocID="{1E0DF65C-309E-4E3C-ADC4-5244458AC5B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AB98652-3527-485B-8BB7-E0CF20311FB7}" type="pres">
      <dgm:prSet presAssocID="{9AECE476-6860-47C5-901F-13C5416288E8}" presName="spacer" presStyleCnt="0"/>
      <dgm:spPr/>
    </dgm:pt>
    <dgm:pt modelId="{859C32EB-1EF8-467B-94BC-9708AD3BC1D5}" type="pres">
      <dgm:prSet presAssocID="{B4AFD9D9-0851-4697-AE56-EA7A4F187FC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CD09105-E4A4-46E5-9B02-E6530CB36459}" type="presOf" srcId="{1E0DF65C-309E-4E3C-ADC4-5244458AC5B9}" destId="{99B1211D-551D-44D0-9EBE-FC65A208FA30}" srcOrd="0" destOrd="0" presId="urn:microsoft.com/office/officeart/2005/8/layout/vList2"/>
    <dgm:cxn modelId="{74EA252A-54BD-4A6B-AD3C-C5C160E4BCFC}" type="presOf" srcId="{B4AFD9D9-0851-4697-AE56-EA7A4F187FC7}" destId="{859C32EB-1EF8-467B-94BC-9708AD3BC1D5}" srcOrd="0" destOrd="0" presId="urn:microsoft.com/office/officeart/2005/8/layout/vList2"/>
    <dgm:cxn modelId="{A19E712D-91F8-4D59-8E49-2A25D9181529}" type="presOf" srcId="{8C2343C9-B1FC-4700-9DB3-B5244469371A}" destId="{7EB39ABE-B5CE-4B66-9D76-6C2F00D8BE22}" srcOrd="0" destOrd="0" presId="urn:microsoft.com/office/officeart/2005/8/layout/vList2"/>
    <dgm:cxn modelId="{6A3DA98A-44EF-46B8-B8D3-241AD2E7EE1F}" srcId="{8C2343C9-B1FC-4700-9DB3-B5244469371A}" destId="{39AEBC69-C9EE-4AC3-AD90-00B9D2A4F922}" srcOrd="0" destOrd="0" parTransId="{A4353CF7-074B-42E3-8D13-88308E044692}" sibTransId="{E18041D2-4DE3-4AFD-9FD6-3A2922D2D772}"/>
    <dgm:cxn modelId="{C5CCEC8D-8095-4E21-9957-53B6A1E0645E}" type="presOf" srcId="{39AEBC69-C9EE-4AC3-AD90-00B9D2A4F922}" destId="{183C0B51-02A4-469D-BA50-583FE381B1AC}" srcOrd="0" destOrd="0" presId="urn:microsoft.com/office/officeart/2005/8/layout/vList2"/>
    <dgm:cxn modelId="{44E2D38E-75A8-44E7-8339-C53C9BFAF414}" srcId="{8C2343C9-B1FC-4700-9DB3-B5244469371A}" destId="{B4AFD9D9-0851-4697-AE56-EA7A4F187FC7}" srcOrd="2" destOrd="0" parTransId="{2FA1FBE7-4201-426B-A3A4-021D1C81D0CB}" sibTransId="{FC93292D-A516-4E59-BAD4-B5CCB695A20B}"/>
    <dgm:cxn modelId="{E90A7090-C6E0-4D18-B0B0-92563C0531C4}" srcId="{8C2343C9-B1FC-4700-9DB3-B5244469371A}" destId="{1E0DF65C-309E-4E3C-ADC4-5244458AC5B9}" srcOrd="1" destOrd="0" parTransId="{EFECD156-3AE5-4884-A7DB-BD15018B8646}" sibTransId="{9AECE476-6860-47C5-901F-13C5416288E8}"/>
    <dgm:cxn modelId="{5C37C224-5485-4368-8D28-B263F05B1DD4}" type="presParOf" srcId="{7EB39ABE-B5CE-4B66-9D76-6C2F00D8BE22}" destId="{183C0B51-02A4-469D-BA50-583FE381B1AC}" srcOrd="0" destOrd="0" presId="urn:microsoft.com/office/officeart/2005/8/layout/vList2"/>
    <dgm:cxn modelId="{50A2B236-4C31-43CC-A0A4-FA2D4883678A}" type="presParOf" srcId="{7EB39ABE-B5CE-4B66-9D76-6C2F00D8BE22}" destId="{5519AC72-7338-4130-9C72-34E5E118A701}" srcOrd="1" destOrd="0" presId="urn:microsoft.com/office/officeart/2005/8/layout/vList2"/>
    <dgm:cxn modelId="{14BC3B72-3C14-4290-8522-2C1893DB028F}" type="presParOf" srcId="{7EB39ABE-B5CE-4B66-9D76-6C2F00D8BE22}" destId="{99B1211D-551D-44D0-9EBE-FC65A208FA30}" srcOrd="2" destOrd="0" presId="urn:microsoft.com/office/officeart/2005/8/layout/vList2"/>
    <dgm:cxn modelId="{83CA8CC8-26C6-407F-B277-6F510CB4F7D3}" type="presParOf" srcId="{7EB39ABE-B5CE-4B66-9D76-6C2F00D8BE22}" destId="{0AB98652-3527-485B-8BB7-E0CF20311FB7}" srcOrd="3" destOrd="0" presId="urn:microsoft.com/office/officeart/2005/8/layout/vList2"/>
    <dgm:cxn modelId="{167A4300-5E11-4489-9CBD-4DFA0E5E2C27}" type="presParOf" srcId="{7EB39ABE-B5CE-4B66-9D76-6C2F00D8BE22}" destId="{859C32EB-1EF8-467B-94BC-9708AD3BC1D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368E6-5126-4133-8DB0-8E1473AA659F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24316-7AD4-40A0-8EF7-0D5B0617BE9F}">
      <dsp:nvSpPr>
        <dsp:cNvPr id="0" name=""/>
        <dsp:cNvSpPr/>
      </dsp:nvSpPr>
      <dsp:spPr>
        <a:xfrm>
          <a:off x="0" y="0"/>
          <a:ext cx="10515600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Daria </a:t>
          </a:r>
          <a:r>
            <a:rPr lang="en-US" sz="5000" kern="1200" dirty="0" err="1"/>
            <a:t>Gospodnetić</a:t>
          </a:r>
          <a:r>
            <a:rPr lang="en-US" sz="5000" kern="1200" dirty="0"/>
            <a:t>, prof.</a:t>
          </a:r>
        </a:p>
      </dsp:txBody>
      <dsp:txXfrm>
        <a:off x="0" y="0"/>
        <a:ext cx="10515600" cy="1088136"/>
      </dsp:txXfrm>
    </dsp:sp>
    <dsp:sp modelId="{EEDECC4A-F1ED-4210-BA24-1A66F1BBFEA3}">
      <dsp:nvSpPr>
        <dsp:cNvPr id="0" name=""/>
        <dsp:cNvSpPr/>
      </dsp:nvSpPr>
      <dsp:spPr>
        <a:xfrm>
          <a:off x="0" y="1088136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F3272-C6B7-445C-BCB0-E0B54B5B6809}">
      <dsp:nvSpPr>
        <dsp:cNvPr id="0" name=""/>
        <dsp:cNvSpPr/>
      </dsp:nvSpPr>
      <dsp:spPr>
        <a:xfrm>
          <a:off x="0" y="1088136"/>
          <a:ext cx="10515600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>
              <a:latin typeface="Calibri Light" panose="020F0302020204030204"/>
            </a:rPr>
            <a:t>0923065808</a:t>
          </a:r>
        </a:p>
      </dsp:txBody>
      <dsp:txXfrm>
        <a:off x="0" y="1088136"/>
        <a:ext cx="10515600" cy="1088136"/>
      </dsp:txXfrm>
    </dsp:sp>
    <dsp:sp modelId="{356B8B64-44EF-4F48-B34F-7C36BE426D06}">
      <dsp:nvSpPr>
        <dsp:cNvPr id="0" name=""/>
        <dsp:cNvSpPr/>
      </dsp:nvSpPr>
      <dsp:spPr>
        <a:xfrm>
          <a:off x="0" y="2176272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6815E-B7E1-4E33-BE50-1F399A624F78}">
      <dsp:nvSpPr>
        <dsp:cNvPr id="0" name=""/>
        <dsp:cNvSpPr/>
      </dsp:nvSpPr>
      <dsp:spPr>
        <a:xfrm>
          <a:off x="0" y="2176272"/>
          <a:ext cx="10515600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>
              <a:hlinkClick xmlns:r="http://schemas.openxmlformats.org/officeDocument/2006/relationships" r:id="rId1"/>
            </a:rPr>
            <a:t>gospodnetic.daria@gmail.com</a:t>
          </a:r>
          <a:endParaRPr lang="en-US" sz="5000" kern="1200" dirty="0"/>
        </a:p>
      </dsp:txBody>
      <dsp:txXfrm>
        <a:off x="0" y="2176272"/>
        <a:ext cx="10515600" cy="1088136"/>
      </dsp:txXfrm>
    </dsp:sp>
    <dsp:sp modelId="{32F6BBAB-71AF-4A9F-B49F-B030232C4993}">
      <dsp:nvSpPr>
        <dsp:cNvPr id="0" name=""/>
        <dsp:cNvSpPr/>
      </dsp:nvSpPr>
      <dsp:spPr>
        <a:xfrm>
          <a:off x="0" y="3264408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5C49AD-EE0B-4E86-B447-5CC0F405FD94}">
      <dsp:nvSpPr>
        <dsp:cNvPr id="0" name=""/>
        <dsp:cNvSpPr/>
      </dsp:nvSpPr>
      <dsp:spPr>
        <a:xfrm>
          <a:off x="0" y="3264408"/>
          <a:ext cx="10515600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WhatsApp </a:t>
          </a:r>
          <a:r>
            <a:rPr lang="en-US" sz="5000" kern="1200" dirty="0" err="1"/>
            <a:t>grupa</a:t>
          </a:r>
          <a:r>
            <a:rPr lang="en-US" sz="5000" kern="1200" dirty="0"/>
            <a:t> s </a:t>
          </a:r>
          <a:r>
            <a:rPr lang="en-US" sz="5000" kern="1200" dirty="0" err="1"/>
            <a:t>maturantima</a:t>
          </a:r>
        </a:p>
      </dsp:txBody>
      <dsp:txXfrm>
        <a:off x="0" y="3264408"/>
        <a:ext cx="10515600" cy="10881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6A06F-D398-460B-93D9-799E5BF55EBA}">
      <dsp:nvSpPr>
        <dsp:cNvPr id="0" name=""/>
        <dsp:cNvSpPr/>
      </dsp:nvSpPr>
      <dsp:spPr>
        <a:xfrm>
          <a:off x="1320" y="150224"/>
          <a:ext cx="4636182" cy="2943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5BE8C-FAB8-405B-A249-7A2C4517E29A}">
      <dsp:nvSpPr>
        <dsp:cNvPr id="0" name=""/>
        <dsp:cNvSpPr/>
      </dsp:nvSpPr>
      <dsp:spPr>
        <a:xfrm>
          <a:off x="516452" y="639599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Za </a:t>
          </a:r>
          <a:r>
            <a:rPr lang="en-US" sz="2300" kern="1200" dirty="0" err="1"/>
            <a:t>sve</a:t>
          </a:r>
          <a:r>
            <a:rPr lang="en-US" sz="2300" kern="1200" dirty="0"/>
            <a:t> </a:t>
          </a:r>
          <a:r>
            <a:rPr lang="en-US" sz="2300" kern="1200" dirty="0" err="1"/>
            <a:t>su</a:t>
          </a:r>
          <a:r>
            <a:rPr lang="en-US" sz="2300" kern="1200" dirty="0"/>
            <a:t> </a:t>
          </a:r>
          <a:r>
            <a:rPr lang="en-US" sz="2300" kern="1200" dirty="0" err="1"/>
            <a:t>učenike</a:t>
          </a:r>
          <a:r>
            <a:rPr lang="en-US" sz="2300" kern="1200" dirty="0"/>
            <a:t> </a:t>
          </a:r>
          <a:r>
            <a:rPr lang="en-US" sz="2300" kern="1200" dirty="0" err="1"/>
            <a:t>ispiti</a:t>
          </a:r>
          <a:r>
            <a:rPr lang="en-US" sz="2300" kern="1200" dirty="0"/>
            <a:t> </a:t>
          </a:r>
          <a:r>
            <a:rPr lang="en-US" sz="2300" kern="1200" dirty="0" err="1"/>
            <a:t>državne</a:t>
          </a:r>
          <a:r>
            <a:rPr lang="en-US" sz="2300" kern="1200" dirty="0"/>
            <a:t> mature </a:t>
          </a:r>
          <a:r>
            <a:rPr lang="en-US" sz="2300" kern="1200" dirty="0" err="1"/>
            <a:t>iz</a:t>
          </a:r>
          <a:r>
            <a:rPr lang="en-US" sz="2300" kern="1200" dirty="0"/>
            <a:t> </a:t>
          </a:r>
          <a:r>
            <a:rPr lang="en-US" sz="2300" kern="1200" dirty="0" err="1"/>
            <a:t>određenoga</a:t>
          </a:r>
          <a:r>
            <a:rPr lang="en-US" sz="2300" kern="1200" dirty="0"/>
            <a:t> </a:t>
          </a:r>
          <a:r>
            <a:rPr lang="en-US" sz="2300" kern="1200" dirty="0" err="1"/>
            <a:t>nastavnog</a:t>
          </a:r>
          <a:r>
            <a:rPr lang="en-US" sz="2300" kern="1200" dirty="0"/>
            <a:t> </a:t>
          </a:r>
          <a:r>
            <a:rPr lang="en-US" sz="2300" kern="1200" dirty="0" err="1"/>
            <a:t>predmeta</a:t>
          </a:r>
          <a:r>
            <a:rPr lang="en-US" sz="2300" kern="1200" dirty="0"/>
            <a:t> </a:t>
          </a:r>
          <a:r>
            <a:rPr lang="en-US" sz="2300" kern="1200" dirty="0" err="1"/>
            <a:t>sadržajno</a:t>
          </a:r>
          <a:r>
            <a:rPr lang="en-US" sz="2300" kern="1200" dirty="0"/>
            <a:t> </a:t>
          </a:r>
          <a:r>
            <a:rPr lang="en-US" sz="2300" kern="1200" dirty="0" err="1"/>
            <a:t>isti</a:t>
          </a:r>
          <a:r>
            <a:rPr lang="en-US" sz="2300" kern="1200" dirty="0"/>
            <a:t>.</a:t>
          </a:r>
        </a:p>
      </dsp:txBody>
      <dsp:txXfrm>
        <a:off x="602678" y="725825"/>
        <a:ext cx="4463730" cy="2771523"/>
      </dsp:txXfrm>
    </dsp:sp>
    <dsp:sp modelId="{46C875F9-9075-4E7E-9891-608944A468F7}">
      <dsp:nvSpPr>
        <dsp:cNvPr id="0" name=""/>
        <dsp:cNvSpPr/>
      </dsp:nvSpPr>
      <dsp:spPr>
        <a:xfrm>
          <a:off x="5667765" y="150224"/>
          <a:ext cx="4636182" cy="2943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CE00E1-7CFD-4DCB-948C-48F5C883A23D}">
      <dsp:nvSpPr>
        <dsp:cNvPr id="0" name=""/>
        <dsp:cNvSpPr/>
      </dsp:nvSpPr>
      <dsp:spPr>
        <a:xfrm>
          <a:off x="6182897" y="639599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No, </a:t>
          </a:r>
          <a:r>
            <a:rPr lang="en-US" sz="2300" kern="1200" dirty="0" err="1">
              <a:latin typeface="Calibri Light" panose="020F0302020204030204"/>
            </a:rPr>
            <a:t>učenici</a:t>
          </a:r>
          <a:r>
            <a:rPr lang="en-US" sz="2300" kern="1200" dirty="0"/>
            <a:t> s </a:t>
          </a:r>
          <a:r>
            <a:rPr lang="en-US" sz="2300" kern="1200" dirty="0" err="1"/>
            <a:t>teškoćama</a:t>
          </a:r>
          <a:r>
            <a:rPr lang="en-US" sz="2300" kern="1200" dirty="0"/>
            <a:t> </a:t>
          </a:r>
          <a:r>
            <a:rPr lang="en-US" sz="2300" kern="1200" dirty="0" err="1"/>
            <a:t>i</a:t>
          </a:r>
          <a:r>
            <a:rPr lang="en-US" sz="2300" kern="1200" dirty="0"/>
            <a:t> </a:t>
          </a:r>
          <a:r>
            <a:rPr lang="en-US" sz="2300" kern="1200" dirty="0" err="1"/>
            <a:t>učenici</a:t>
          </a:r>
          <a:r>
            <a:rPr lang="en-US" sz="2300" kern="1200" dirty="0"/>
            <a:t> </a:t>
          </a:r>
          <a:r>
            <a:rPr lang="en-US" sz="2300" kern="1200" dirty="0" err="1"/>
            <a:t>kod</a:t>
          </a:r>
          <a:r>
            <a:rPr lang="en-US" sz="2300" kern="1200" dirty="0"/>
            <a:t> </a:t>
          </a:r>
          <a:r>
            <a:rPr lang="en-US" sz="2300" kern="1200" dirty="0" err="1"/>
            <a:t>kojih</a:t>
          </a:r>
          <a:r>
            <a:rPr lang="en-US" sz="2300" kern="1200" dirty="0"/>
            <a:t> je, do </a:t>
          </a:r>
          <a:r>
            <a:rPr lang="en-US" sz="2300" kern="1200" dirty="0" err="1"/>
            <a:t>promjena</a:t>
          </a:r>
          <a:r>
            <a:rPr lang="en-US" sz="2300" kern="1200" dirty="0"/>
            <a:t> u </a:t>
          </a:r>
          <a:r>
            <a:rPr lang="en-US" sz="2300" kern="1200" dirty="0" err="1"/>
            <a:t>zdravstvenome</a:t>
          </a:r>
          <a:r>
            <a:rPr lang="en-US" sz="2300" kern="1200" dirty="0"/>
            <a:t> </a:t>
          </a:r>
          <a:r>
            <a:rPr lang="en-US" sz="2300" kern="1200" dirty="0" err="1"/>
            <a:t>stanju</a:t>
          </a:r>
          <a:r>
            <a:rPr lang="en-US" sz="2300" kern="1200" dirty="0"/>
            <a:t>, </a:t>
          </a:r>
          <a:r>
            <a:rPr lang="en-US" sz="2300" kern="1200" dirty="0" err="1"/>
            <a:t>koje</a:t>
          </a:r>
          <a:r>
            <a:rPr lang="en-US" sz="2300" kern="1200" dirty="0"/>
            <a:t> </a:t>
          </a:r>
          <a:r>
            <a:rPr lang="en-US" sz="2300" kern="1200" dirty="0" err="1"/>
            <a:t>uvjetuju</a:t>
          </a:r>
          <a:r>
            <a:rPr lang="en-US" sz="2300" kern="1200" dirty="0"/>
            <a:t> </a:t>
          </a:r>
          <a:r>
            <a:rPr lang="en-US" sz="2300" kern="1200" dirty="0" err="1"/>
            <a:t>prilagodbe</a:t>
          </a:r>
          <a:r>
            <a:rPr lang="en-US" sz="2300" kern="1200" dirty="0"/>
            <a:t> u </a:t>
          </a:r>
          <a:r>
            <a:rPr lang="en-US" sz="2300" kern="1200" dirty="0" err="1"/>
            <a:t>polaganju</a:t>
          </a:r>
          <a:r>
            <a:rPr lang="en-US" sz="2300" kern="1200" dirty="0"/>
            <a:t> </a:t>
          </a:r>
          <a:r>
            <a:rPr lang="en-US" sz="2300" kern="1200" dirty="0" err="1"/>
            <a:t>ispita</a:t>
          </a:r>
          <a:r>
            <a:rPr lang="en-US" sz="2300" kern="1200" dirty="0"/>
            <a:t>, </a:t>
          </a:r>
          <a:r>
            <a:rPr lang="en-US" sz="2300" kern="1200" dirty="0" err="1"/>
            <a:t>došlo</a:t>
          </a:r>
          <a:r>
            <a:rPr lang="en-US" sz="2300" kern="1200" dirty="0"/>
            <a:t> u </a:t>
          </a:r>
          <a:r>
            <a:rPr lang="en-US" sz="2300" kern="1200" dirty="0" err="1"/>
            <a:t>skorije</a:t>
          </a:r>
          <a:r>
            <a:rPr lang="en-US" sz="2300" kern="1200" dirty="0"/>
            <a:t> </a:t>
          </a:r>
          <a:r>
            <a:rPr lang="en-US" sz="2300" kern="1200" dirty="0" err="1"/>
            <a:t>vrijeme</a:t>
          </a:r>
          <a:r>
            <a:rPr lang="en-US" sz="2300" kern="1200" dirty="0"/>
            <a:t> </a:t>
          </a:r>
          <a:r>
            <a:rPr lang="en-US" sz="2300" kern="1200" dirty="0" err="1"/>
            <a:t>imaju</a:t>
          </a:r>
          <a:r>
            <a:rPr lang="en-US" sz="2300" kern="1200" dirty="0"/>
            <a:t> </a:t>
          </a:r>
          <a:r>
            <a:rPr lang="en-US" sz="2300" kern="1200" dirty="0" err="1"/>
            <a:t>pravo</a:t>
          </a:r>
          <a:r>
            <a:rPr lang="en-US" sz="2300" kern="1200" dirty="0"/>
            <a:t> </a:t>
          </a:r>
          <a:r>
            <a:rPr lang="en-US" sz="2300" kern="1200" dirty="0" err="1"/>
            <a:t>na</a:t>
          </a:r>
          <a:r>
            <a:rPr lang="en-US" sz="2300" kern="1200" dirty="0"/>
            <a:t> </a:t>
          </a:r>
          <a:r>
            <a:rPr lang="en-US" sz="2300" kern="1200" dirty="0" err="1"/>
            <a:t>prilagodbu</a:t>
          </a:r>
          <a:r>
            <a:rPr lang="en-US" sz="2300" kern="1200" dirty="0"/>
            <a:t> </a:t>
          </a:r>
          <a:r>
            <a:rPr lang="en-US" sz="2300" kern="1200" dirty="0" err="1"/>
            <a:t>ispitne</a:t>
          </a:r>
          <a:r>
            <a:rPr lang="en-US" sz="2300" kern="1200" dirty="0"/>
            <a:t> </a:t>
          </a:r>
          <a:r>
            <a:rPr lang="en-US" sz="2300" kern="1200" dirty="0" err="1"/>
            <a:t>tehnologije</a:t>
          </a:r>
          <a:r>
            <a:rPr lang="en-US" sz="2300" kern="1200" dirty="0"/>
            <a:t>, </a:t>
          </a:r>
          <a:r>
            <a:rPr lang="en-US" sz="2300" kern="1200" dirty="0" err="1"/>
            <a:t>odnosno</a:t>
          </a:r>
          <a:r>
            <a:rPr lang="en-US" sz="2300" kern="1200" dirty="0"/>
            <a:t> </a:t>
          </a:r>
          <a:r>
            <a:rPr lang="en-US" sz="2300" kern="1200" dirty="0" err="1"/>
            <a:t>prilagodbu</a:t>
          </a:r>
          <a:r>
            <a:rPr lang="en-US" sz="2300" kern="1200" dirty="0"/>
            <a:t> </a:t>
          </a:r>
          <a:r>
            <a:rPr lang="en-US" sz="2300" kern="1200" dirty="0" err="1"/>
            <a:t>ispitnoga</a:t>
          </a:r>
          <a:r>
            <a:rPr lang="en-US" sz="2300" kern="1200" dirty="0"/>
            <a:t> </a:t>
          </a:r>
          <a:r>
            <a:rPr lang="en-US" sz="2300" kern="1200" dirty="0" err="1"/>
            <a:t>materijala</a:t>
          </a:r>
          <a:r>
            <a:rPr lang="en-US" sz="2300" kern="1200" dirty="0"/>
            <a:t> </a:t>
          </a:r>
          <a:r>
            <a:rPr lang="en-US" sz="2300" kern="1200" dirty="0" err="1"/>
            <a:t>i</a:t>
          </a:r>
          <a:r>
            <a:rPr lang="en-US" sz="2300" kern="1200" dirty="0"/>
            <a:t>/</a:t>
          </a:r>
          <a:r>
            <a:rPr lang="en-US" sz="2300" kern="1200" dirty="0" err="1"/>
            <a:t>ili</a:t>
          </a:r>
          <a:r>
            <a:rPr lang="en-US" sz="2300" kern="1200" dirty="0"/>
            <a:t> </a:t>
          </a:r>
          <a:r>
            <a:rPr lang="en-US" sz="2300" kern="1200" dirty="0" err="1"/>
            <a:t>ispitnoga</a:t>
          </a:r>
          <a:r>
            <a:rPr lang="en-US" sz="2300" kern="1200" dirty="0"/>
            <a:t> </a:t>
          </a:r>
          <a:r>
            <a:rPr lang="en-US" sz="2300" kern="1200" dirty="0" err="1"/>
            <a:t>postupka</a:t>
          </a:r>
          <a:endParaRPr lang="en-US" sz="2300" kern="1200" dirty="0"/>
        </a:p>
      </dsp:txBody>
      <dsp:txXfrm>
        <a:off x="6269123" y="725825"/>
        <a:ext cx="4463730" cy="277152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B1868-376D-4425-B230-C9A34DA41AC6}">
      <dsp:nvSpPr>
        <dsp:cNvPr id="0" name=""/>
        <dsp:cNvSpPr/>
      </dsp:nvSpPr>
      <dsp:spPr>
        <a:xfrm>
          <a:off x="0" y="486819"/>
          <a:ext cx="10515600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učenici s teškoćama u razvoju (oštećenje vida, oštećenje sluha, tjelesni invaliditet, poremećaji govorno-glasovne komunikacije...)</a:t>
          </a:r>
        </a:p>
      </dsp:txBody>
      <dsp:txXfrm>
        <a:off x="52431" y="539250"/>
        <a:ext cx="10410738" cy="969198"/>
      </dsp:txXfrm>
    </dsp:sp>
    <dsp:sp modelId="{4B6F23AA-86A4-499E-9654-D530420BBA50}">
      <dsp:nvSpPr>
        <dsp:cNvPr id="0" name=""/>
        <dsp:cNvSpPr/>
      </dsp:nvSpPr>
      <dsp:spPr>
        <a:xfrm>
          <a:off x="0" y="1638639"/>
          <a:ext cx="10515600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učenici s teškoćama učenja, poremećajima u ponašanju i emocionalnim problemima (disleksija, disgrafija, diskalkulija, ADHD, ADD...)</a:t>
          </a:r>
        </a:p>
      </dsp:txBody>
      <dsp:txXfrm>
        <a:off x="52431" y="1691070"/>
        <a:ext cx="10410738" cy="969198"/>
      </dsp:txXfrm>
    </dsp:sp>
    <dsp:sp modelId="{91724F8C-6326-4AFD-8987-1B5B731825C5}">
      <dsp:nvSpPr>
        <dsp:cNvPr id="0" name=""/>
        <dsp:cNvSpPr/>
      </dsp:nvSpPr>
      <dsp:spPr>
        <a:xfrm>
          <a:off x="0" y="2790459"/>
          <a:ext cx="10515600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učenici s teškoćama uvjetovanim kulturalnim i jezičnim čimbenicima</a:t>
          </a:r>
        </a:p>
      </dsp:txBody>
      <dsp:txXfrm>
        <a:off x="52431" y="2842890"/>
        <a:ext cx="10410738" cy="96919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5E5D5-E34C-445C-BD21-6500C80B5DBC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444DD9-C7F6-4581-9CDC-1948549F88CE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redovni učenici prvu informaciju o postavljanju zahtjeva za prilagodbom ispitne tehnologije daju ispitnoj koordinatorici</a:t>
          </a:r>
        </a:p>
      </dsp:txBody>
      <dsp:txXfrm>
        <a:off x="608661" y="692298"/>
        <a:ext cx="4508047" cy="2799040"/>
      </dsp:txXfrm>
    </dsp:sp>
    <dsp:sp modelId="{03F9C99A-7BBF-4581-A9B8-E5A026CEB16E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DCAE7-CAC1-48AC-89EB-C0DBC98DBE8B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ispitna koordinatorica učeniku daje detaljne upute o načinu ostvarivanja toga prava</a:t>
          </a:r>
        </a:p>
      </dsp:txBody>
      <dsp:txXfrm>
        <a:off x="6331365" y="692298"/>
        <a:ext cx="4508047" cy="279904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AAA7F-293F-44E1-9B83-77EC0614124C}">
      <dsp:nvSpPr>
        <dsp:cNvPr id="0" name=""/>
        <dsp:cNvSpPr/>
      </dsp:nvSpPr>
      <dsp:spPr>
        <a:xfrm>
          <a:off x="0" y="0"/>
          <a:ext cx="6263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31D98-5CF2-4EDC-8771-D9801DA1D250}">
      <dsp:nvSpPr>
        <dsp:cNvPr id="0" name=""/>
        <dsp:cNvSpPr/>
      </dsp:nvSpPr>
      <dsp:spPr>
        <a:xfrm>
          <a:off x="0" y="0"/>
          <a:ext cx="6263640" cy="2752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ispiti</a:t>
          </a:r>
          <a:r>
            <a:rPr lang="en-US" sz="3000" kern="1200" dirty="0"/>
            <a:t> </a:t>
          </a:r>
          <a:r>
            <a:rPr lang="en-US" sz="3000" kern="1200" dirty="0" err="1"/>
            <a:t>državne</a:t>
          </a:r>
          <a:r>
            <a:rPr lang="en-US" sz="3000" kern="1200" dirty="0"/>
            <a:t> mature </a:t>
          </a:r>
          <a:r>
            <a:rPr lang="en-US" sz="3000" kern="1200" dirty="0" err="1"/>
            <a:t>polažu</a:t>
          </a:r>
          <a:r>
            <a:rPr lang="en-US" sz="3000" kern="1200" dirty="0"/>
            <a:t> se u </a:t>
          </a:r>
          <a:r>
            <a:rPr lang="en-US" sz="3000" kern="1200" dirty="0" err="1"/>
            <a:t>dva</a:t>
          </a:r>
          <a:r>
            <a:rPr lang="en-US" sz="3000" kern="1200" dirty="0"/>
            <a:t> </a:t>
          </a:r>
          <a:r>
            <a:rPr lang="en-US" sz="3000" kern="1200" dirty="0" err="1"/>
            <a:t>roka</a:t>
          </a:r>
          <a:r>
            <a:rPr lang="en-US" sz="3000" kern="1200" dirty="0"/>
            <a:t>: - </a:t>
          </a:r>
          <a:r>
            <a:rPr lang="en-US" sz="3000" kern="1200" dirty="0" err="1"/>
            <a:t>ljetnome</a:t>
          </a:r>
          <a:r>
            <a:rPr lang="en-US" sz="3000" kern="1200" dirty="0"/>
            <a:t> </a:t>
          </a:r>
          <a:r>
            <a:rPr lang="en-US" sz="3000" kern="1200" dirty="0" err="1"/>
            <a:t>i</a:t>
          </a:r>
          <a:r>
            <a:rPr lang="en-US" sz="3000" kern="1200" dirty="0"/>
            <a:t> </a:t>
          </a:r>
          <a:r>
            <a:rPr lang="en-US" sz="3000" kern="1200" dirty="0" err="1"/>
            <a:t>jesenskome</a:t>
          </a:r>
        </a:p>
      </dsp:txBody>
      <dsp:txXfrm>
        <a:off x="0" y="0"/>
        <a:ext cx="6263640" cy="2752343"/>
      </dsp:txXfrm>
    </dsp:sp>
    <dsp:sp modelId="{0CBFAD3A-A5D1-4DBE-9D0B-824A5B89C05C}">
      <dsp:nvSpPr>
        <dsp:cNvPr id="0" name=""/>
        <dsp:cNvSpPr/>
      </dsp:nvSpPr>
      <dsp:spPr>
        <a:xfrm>
          <a:off x="0" y="2752343"/>
          <a:ext cx="62636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D0D2FE-8567-44BD-8777-7E273A982297}">
      <dsp:nvSpPr>
        <dsp:cNvPr id="0" name=""/>
        <dsp:cNvSpPr/>
      </dsp:nvSpPr>
      <dsp:spPr>
        <a:xfrm>
          <a:off x="0" y="2752343"/>
          <a:ext cx="6263640" cy="2752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kalendar</a:t>
          </a:r>
          <a:r>
            <a:rPr lang="en-US" sz="3000" kern="1200" dirty="0"/>
            <a:t> </a:t>
          </a:r>
          <a:r>
            <a:rPr lang="en-US" sz="3000" kern="1200" dirty="0" err="1"/>
            <a:t>i</a:t>
          </a:r>
          <a:r>
            <a:rPr lang="en-US" sz="3000" kern="1200" dirty="0"/>
            <a:t> </a:t>
          </a:r>
          <a:r>
            <a:rPr lang="en-US" sz="3000" kern="1200" dirty="0" err="1"/>
            <a:t>vremenik</a:t>
          </a:r>
          <a:r>
            <a:rPr lang="en-US" sz="3000" kern="1200" dirty="0"/>
            <a:t> </a:t>
          </a:r>
          <a:r>
            <a:rPr lang="en-US" sz="3000" kern="1200" dirty="0" err="1"/>
            <a:t>provedbe</a:t>
          </a:r>
          <a:r>
            <a:rPr lang="en-US" sz="3000" kern="1200" dirty="0"/>
            <a:t> </a:t>
          </a:r>
          <a:r>
            <a:rPr lang="en-US" sz="3000" kern="1200" dirty="0" err="1"/>
            <a:t>ispita</a:t>
          </a:r>
          <a:r>
            <a:rPr lang="en-US" sz="3000" kern="1200" dirty="0"/>
            <a:t> </a:t>
          </a:r>
          <a:r>
            <a:rPr lang="en-US" sz="3000" kern="1200" dirty="0" err="1"/>
            <a:t>državne</a:t>
          </a:r>
          <a:r>
            <a:rPr lang="en-US" sz="3000" kern="1200" dirty="0"/>
            <a:t> mature u </a:t>
          </a:r>
          <a:r>
            <a:rPr lang="en-US" sz="3000" kern="1200" dirty="0" err="1"/>
            <a:t>šk</a:t>
          </a:r>
          <a:r>
            <a:rPr lang="en-US" sz="3000" kern="1200" dirty="0"/>
            <a:t>. god. </a:t>
          </a:r>
          <a:r>
            <a:rPr lang="en-US" sz="3000" kern="1200" dirty="0">
              <a:latin typeface="Calibri Light" panose="020F0302020204030204"/>
            </a:rPr>
            <a:t>2022</a:t>
          </a:r>
          <a:r>
            <a:rPr lang="en-US" sz="3000" kern="1200" dirty="0"/>
            <a:t>./</a:t>
          </a:r>
          <a:r>
            <a:rPr lang="en-US" sz="3000" kern="1200" dirty="0">
              <a:latin typeface="Calibri Light" panose="020F0302020204030204"/>
            </a:rPr>
            <a:t>2023</a:t>
          </a:r>
          <a:r>
            <a:rPr lang="en-US" sz="3000" kern="1200" dirty="0"/>
            <a:t>. </a:t>
          </a:r>
          <a:r>
            <a:rPr lang="en-US" sz="3000" kern="1200" dirty="0" err="1"/>
            <a:t>objavljen</a:t>
          </a:r>
          <a:r>
            <a:rPr lang="en-US" sz="3000" kern="1200" dirty="0"/>
            <a:t> je </a:t>
          </a:r>
          <a:r>
            <a:rPr lang="en-US" sz="3000" kern="1200" dirty="0" err="1"/>
            <a:t>na</a:t>
          </a:r>
          <a:r>
            <a:rPr lang="en-US" sz="3000" kern="1200" dirty="0"/>
            <a:t> </a:t>
          </a:r>
          <a:r>
            <a:rPr lang="en-US" sz="3000" kern="1200" dirty="0" err="1"/>
            <a:t>stranicama</a:t>
          </a:r>
          <a:r>
            <a:rPr lang="en-US" sz="3000" kern="1200" dirty="0"/>
            <a:t> NCVVO (</a:t>
          </a:r>
          <a:r>
            <a:rPr lang="en-US" sz="3000" kern="1200" dirty="0">
              <a:hlinkClick xmlns:r="http://schemas.openxmlformats.org/officeDocument/2006/relationships" r:id="rId1"/>
            </a:rPr>
            <a:t>www.ncvvo.hr</a:t>
          </a:r>
          <a:r>
            <a:rPr lang="en-US" sz="3000" kern="1200" dirty="0"/>
            <a:t>) </a:t>
          </a:r>
          <a:r>
            <a:rPr lang="en-US" sz="3000" kern="1200" dirty="0" err="1"/>
            <a:t>i</a:t>
          </a:r>
          <a:r>
            <a:rPr lang="en-US" sz="3000" kern="1200" dirty="0"/>
            <a:t> </a:t>
          </a:r>
          <a:r>
            <a:rPr lang="en-US" sz="3000" kern="1200" dirty="0" err="1"/>
            <a:t>stranicama</a:t>
          </a:r>
          <a:r>
            <a:rPr lang="en-US" sz="3000" kern="1200" dirty="0"/>
            <a:t> </a:t>
          </a:r>
          <a:r>
            <a:rPr lang="en-US" sz="3000" kern="1200" dirty="0" err="1"/>
            <a:t>škole</a:t>
          </a:r>
          <a:r>
            <a:rPr lang="en-US" sz="3000" kern="1200" dirty="0"/>
            <a:t> </a:t>
          </a:r>
          <a:r>
            <a:rPr lang="en-US" sz="3000" kern="1200" dirty="0">
              <a:hlinkClick xmlns:r="http://schemas.openxmlformats.org/officeDocument/2006/relationships" r:id="rId2"/>
            </a:rPr>
            <a:t>http://gimnazija-vnazora-zd.skole.hr/matura/Vremenik</a:t>
          </a:r>
          <a:r>
            <a:rPr lang="en-US" sz="3000" kern="1200" dirty="0"/>
            <a:t> </a:t>
          </a:r>
        </a:p>
      </dsp:txBody>
      <dsp:txXfrm>
        <a:off x="0" y="2752343"/>
        <a:ext cx="6263640" cy="275234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07801-91AC-4BEF-90DD-494B517A1D94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68C0C-E4D2-4493-880D-C197AC097FD9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učenik</a:t>
          </a:r>
          <a:r>
            <a:rPr lang="en-US" sz="3000" kern="1200" dirty="0"/>
            <a:t> </a:t>
          </a:r>
          <a:r>
            <a:rPr lang="en-US" sz="3000" kern="1200" dirty="0" err="1"/>
            <a:t>gimnazijskog</a:t>
          </a:r>
          <a:r>
            <a:rPr lang="en-US" sz="3000" kern="1200" dirty="0"/>
            <a:t> </a:t>
          </a:r>
          <a:r>
            <a:rPr lang="en-US" sz="3000" kern="1200" dirty="0" err="1"/>
            <a:t>programa</a:t>
          </a:r>
          <a:r>
            <a:rPr lang="en-US" sz="3000" kern="1200" dirty="0"/>
            <a:t> </a:t>
          </a:r>
          <a:r>
            <a:rPr lang="en-US" sz="3000" kern="1200" dirty="0" err="1"/>
            <a:t>uspješno</a:t>
          </a:r>
          <a:r>
            <a:rPr lang="en-US" sz="3000" kern="1200" dirty="0"/>
            <a:t> je </a:t>
          </a:r>
          <a:r>
            <a:rPr lang="en-US" sz="3000" kern="1200" dirty="0" err="1"/>
            <a:t>položio</a:t>
          </a:r>
          <a:r>
            <a:rPr lang="en-US" sz="3000" kern="1200" dirty="0"/>
            <a:t> </a:t>
          </a:r>
          <a:r>
            <a:rPr lang="en-US" sz="3000" kern="1200" dirty="0" err="1"/>
            <a:t>državnu</a:t>
          </a:r>
          <a:r>
            <a:rPr lang="en-US" sz="3000" kern="1200" dirty="0"/>
            <a:t> </a:t>
          </a:r>
          <a:r>
            <a:rPr lang="en-US" sz="3000" kern="1200" dirty="0" err="1"/>
            <a:t>maturu</a:t>
          </a:r>
          <a:r>
            <a:rPr lang="en-US" sz="3000" kern="1200" dirty="0"/>
            <a:t> </a:t>
          </a:r>
          <a:r>
            <a:rPr lang="en-US" sz="3000" kern="1200" dirty="0" err="1"/>
            <a:t>ako</a:t>
          </a:r>
          <a:r>
            <a:rPr lang="en-US" sz="3000" kern="1200" dirty="0"/>
            <a:t> je </a:t>
          </a:r>
          <a:r>
            <a:rPr lang="en-US" sz="3000" b="1" kern="1200" dirty="0" err="1">
              <a:solidFill>
                <a:srgbClr val="0070C0"/>
              </a:solidFill>
            </a:rPr>
            <a:t>položio</a:t>
          </a:r>
          <a:r>
            <a:rPr lang="en-US" sz="3000" b="1" kern="1200" dirty="0">
              <a:solidFill>
                <a:srgbClr val="0070C0"/>
              </a:solidFill>
            </a:rPr>
            <a:t> </a:t>
          </a:r>
          <a:r>
            <a:rPr lang="en-US" sz="3000" b="1" kern="1200" dirty="0" err="1">
              <a:solidFill>
                <a:srgbClr val="0070C0"/>
              </a:solidFill>
            </a:rPr>
            <a:t>sve</a:t>
          </a:r>
          <a:r>
            <a:rPr lang="en-US" sz="3000" b="1" kern="1200" dirty="0">
              <a:solidFill>
                <a:srgbClr val="0070C0"/>
              </a:solidFill>
            </a:rPr>
            <a:t> </a:t>
          </a:r>
          <a:r>
            <a:rPr lang="en-US" sz="3000" b="1" kern="1200" dirty="0" err="1">
              <a:solidFill>
                <a:srgbClr val="0070C0"/>
              </a:solidFill>
            </a:rPr>
            <a:t>ispite</a:t>
          </a:r>
          <a:r>
            <a:rPr lang="en-US" sz="3000" b="1" kern="1200" dirty="0">
              <a:solidFill>
                <a:srgbClr val="0070C0"/>
              </a:solidFill>
            </a:rPr>
            <a:t> </a:t>
          </a:r>
          <a:r>
            <a:rPr lang="en-US" sz="3000" b="1" kern="1200" dirty="0" err="1">
              <a:solidFill>
                <a:srgbClr val="0070C0"/>
              </a:solidFill>
            </a:rPr>
            <a:t>obveznoga</a:t>
          </a:r>
          <a:r>
            <a:rPr lang="en-US" sz="3000" b="1" kern="1200" dirty="0">
              <a:solidFill>
                <a:srgbClr val="0070C0"/>
              </a:solidFill>
            </a:rPr>
            <a:t> </a:t>
          </a:r>
          <a:r>
            <a:rPr lang="en-US" sz="3000" b="1" kern="1200" dirty="0" err="1">
              <a:solidFill>
                <a:srgbClr val="0070C0"/>
              </a:solidFill>
            </a:rPr>
            <a:t>dijela</a:t>
          </a:r>
          <a:r>
            <a:rPr lang="en-US" sz="3000" kern="1200" dirty="0"/>
            <a:t> </a:t>
          </a:r>
          <a:r>
            <a:rPr lang="en-US" sz="3000" kern="1200" dirty="0" err="1"/>
            <a:t>državne</a:t>
          </a:r>
          <a:r>
            <a:rPr lang="en-US" sz="3000" kern="1200" dirty="0"/>
            <a:t> mature</a:t>
          </a:r>
        </a:p>
      </dsp:txBody>
      <dsp:txXfrm>
        <a:off x="0" y="2124"/>
        <a:ext cx="10515600" cy="1449029"/>
      </dsp:txXfrm>
    </dsp:sp>
    <dsp:sp modelId="{DCC66F4B-7598-4B1C-87E4-4293BB2AC07E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5AD87-104D-43FA-8CB5-35495B7DA356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o </a:t>
          </a:r>
          <a:r>
            <a:rPr lang="en-US" sz="3000" kern="1200" dirty="0" err="1"/>
            <a:t>položenim</a:t>
          </a:r>
          <a:r>
            <a:rPr lang="en-US" sz="3000" kern="1200" dirty="0"/>
            <a:t> </a:t>
          </a:r>
          <a:r>
            <a:rPr lang="en-US" sz="3000" kern="1200" dirty="0" err="1"/>
            <a:t>ispitima</a:t>
          </a:r>
          <a:r>
            <a:rPr lang="en-US" sz="3000" kern="1200" dirty="0"/>
            <a:t> </a:t>
          </a:r>
          <a:r>
            <a:rPr lang="en-US" sz="3000" kern="1200" dirty="0" err="1"/>
            <a:t>obveznoga</a:t>
          </a:r>
          <a:r>
            <a:rPr lang="en-US" sz="3000" kern="1200" dirty="0"/>
            <a:t> </a:t>
          </a:r>
          <a:r>
            <a:rPr lang="en-US" sz="3000" kern="1200" dirty="0" err="1"/>
            <a:t>dijela</a:t>
          </a:r>
          <a:r>
            <a:rPr lang="en-US" sz="3000" kern="1200" dirty="0"/>
            <a:t> mature </a:t>
          </a:r>
          <a:r>
            <a:rPr lang="en-US" sz="3000" kern="1200" dirty="0" err="1">
              <a:latin typeface="Calibri Light" panose="020F0302020204030204"/>
            </a:rPr>
            <a:t>učeniku</a:t>
          </a:r>
          <a:r>
            <a:rPr lang="en-US" sz="3000" kern="1200" dirty="0">
              <a:latin typeface="Calibri Light" panose="020F0302020204030204"/>
            </a:rPr>
            <a:t> </a:t>
          </a:r>
          <a:r>
            <a:rPr lang="en-US" sz="3000" kern="1200" dirty="0" err="1">
              <a:latin typeface="Calibri Light" panose="020F0302020204030204"/>
            </a:rPr>
            <a:t>gimnazijskog</a:t>
          </a:r>
          <a:r>
            <a:rPr lang="en-US" sz="3000" kern="1200" dirty="0"/>
            <a:t> </a:t>
          </a:r>
          <a:r>
            <a:rPr lang="en-US" sz="3000" kern="1200" dirty="0" err="1"/>
            <a:t>programa</a:t>
          </a:r>
          <a:r>
            <a:rPr lang="en-US" sz="3000" kern="1200" dirty="0"/>
            <a:t> </a:t>
          </a:r>
          <a:r>
            <a:rPr lang="en-US" sz="3000" kern="1200" dirty="0" err="1"/>
            <a:t>izdaje</a:t>
          </a:r>
          <a:r>
            <a:rPr lang="en-US" sz="3000" kern="1200" dirty="0"/>
            <a:t> se </a:t>
          </a:r>
          <a:r>
            <a:rPr lang="en-US" sz="3000" b="1" kern="1200" dirty="0" err="1">
              <a:solidFill>
                <a:srgbClr val="0070C0"/>
              </a:solidFill>
            </a:rPr>
            <a:t>svjedodžba</a:t>
          </a:r>
          <a:r>
            <a:rPr lang="en-US" sz="3000" b="1" kern="1200" dirty="0">
              <a:solidFill>
                <a:srgbClr val="0070C0"/>
              </a:solidFill>
            </a:rPr>
            <a:t> o </a:t>
          </a:r>
          <a:r>
            <a:rPr lang="en-US" sz="3000" b="1" kern="1200" dirty="0" err="1">
              <a:solidFill>
                <a:srgbClr val="0070C0"/>
              </a:solidFill>
            </a:rPr>
            <a:t>državnoj</a:t>
          </a:r>
          <a:r>
            <a:rPr lang="en-US" sz="3000" b="1" kern="1200" dirty="0">
              <a:solidFill>
                <a:srgbClr val="0070C0"/>
              </a:solidFill>
            </a:rPr>
            <a:t> </a:t>
          </a:r>
          <a:r>
            <a:rPr lang="en-US" sz="3000" b="1" kern="1200" dirty="0" err="1">
              <a:solidFill>
                <a:srgbClr val="0070C0"/>
              </a:solidFill>
            </a:rPr>
            <a:t>maturi</a:t>
          </a:r>
          <a:endParaRPr lang="en-US" sz="3000" b="1" kern="1200" dirty="0">
            <a:solidFill>
              <a:srgbClr val="0070C0"/>
            </a:solidFill>
          </a:endParaRPr>
        </a:p>
      </dsp:txBody>
      <dsp:txXfrm>
        <a:off x="0" y="1451154"/>
        <a:ext cx="10515600" cy="1449029"/>
      </dsp:txXfrm>
    </dsp:sp>
    <dsp:sp modelId="{31B7474A-122F-4583-A1B8-3680992F9568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F8166-896A-4FC0-9849-82DF7F4AAD1F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o </a:t>
          </a:r>
          <a:r>
            <a:rPr lang="en-US" sz="3000" kern="1200" dirty="0" err="1"/>
            <a:t>položenim</a:t>
          </a:r>
          <a:r>
            <a:rPr lang="en-US" sz="3000" kern="1200" dirty="0"/>
            <a:t> </a:t>
          </a:r>
          <a:r>
            <a:rPr lang="en-US" sz="3000" kern="1200" dirty="0" err="1"/>
            <a:t>ispitima</a:t>
          </a:r>
          <a:r>
            <a:rPr lang="en-US" sz="3000" kern="1200" dirty="0"/>
            <a:t> </a:t>
          </a:r>
          <a:r>
            <a:rPr lang="en-US" sz="3000" kern="1200" dirty="0" err="1"/>
            <a:t>izbornoga</a:t>
          </a:r>
          <a:r>
            <a:rPr lang="en-US" sz="3000" kern="1200" dirty="0"/>
            <a:t> </a:t>
          </a:r>
          <a:r>
            <a:rPr lang="en-US" sz="3000" kern="1200" dirty="0" err="1"/>
            <a:t>dijela</a:t>
          </a:r>
          <a:r>
            <a:rPr lang="en-US" sz="3000" kern="1200" dirty="0"/>
            <a:t> </a:t>
          </a:r>
          <a:r>
            <a:rPr lang="en-US" sz="3000" b="1" kern="1200" dirty="0" err="1">
              <a:solidFill>
                <a:srgbClr val="0070C0"/>
              </a:solidFill>
            </a:rPr>
            <a:t>potvrda</a:t>
          </a:r>
          <a:r>
            <a:rPr lang="en-US" sz="3000" b="1" kern="1200" dirty="0">
              <a:solidFill>
                <a:srgbClr val="0070C0"/>
              </a:solidFill>
            </a:rPr>
            <a:t> o </a:t>
          </a:r>
          <a:r>
            <a:rPr lang="en-US" sz="3000" b="1" kern="1200" dirty="0" err="1">
              <a:solidFill>
                <a:srgbClr val="0070C0"/>
              </a:solidFill>
            </a:rPr>
            <a:t>položenim</a:t>
          </a:r>
          <a:r>
            <a:rPr lang="en-US" sz="3000" b="1" kern="1200" dirty="0">
              <a:solidFill>
                <a:srgbClr val="0070C0"/>
              </a:solidFill>
            </a:rPr>
            <a:t> </a:t>
          </a:r>
          <a:r>
            <a:rPr lang="en-US" sz="3000" b="1" kern="1200" dirty="0" err="1">
              <a:solidFill>
                <a:srgbClr val="0070C0"/>
              </a:solidFill>
            </a:rPr>
            <a:t>ispitima</a:t>
          </a:r>
          <a:r>
            <a:rPr lang="en-US" sz="3000" b="1" kern="1200" dirty="0">
              <a:solidFill>
                <a:srgbClr val="0070C0"/>
              </a:solidFill>
            </a:rPr>
            <a:t> </a:t>
          </a:r>
          <a:r>
            <a:rPr lang="en-US" sz="3000" b="1" kern="1200" dirty="0" err="1">
              <a:solidFill>
                <a:srgbClr val="0070C0"/>
              </a:solidFill>
            </a:rPr>
            <a:t>državne</a:t>
          </a:r>
          <a:r>
            <a:rPr lang="en-US" sz="3000" b="1" kern="1200" dirty="0">
              <a:solidFill>
                <a:srgbClr val="0070C0"/>
              </a:solidFill>
            </a:rPr>
            <a:t> mature</a:t>
          </a:r>
        </a:p>
      </dsp:txBody>
      <dsp:txXfrm>
        <a:off x="0" y="2900183"/>
        <a:ext cx="10515600" cy="144902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399ED-AD3C-4144-83CE-48FC5C13C20C}">
      <dsp:nvSpPr>
        <dsp:cNvPr id="0" name=""/>
        <dsp:cNvSpPr/>
      </dsp:nvSpPr>
      <dsp:spPr>
        <a:xfrm>
          <a:off x="0" y="0"/>
          <a:ext cx="6263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B004B-C78E-48EF-8B42-45300D6C323E}">
      <dsp:nvSpPr>
        <dsp:cNvPr id="0" name=""/>
        <dsp:cNvSpPr/>
      </dsp:nvSpPr>
      <dsp:spPr>
        <a:xfrm>
          <a:off x="0" y="0"/>
          <a:ext cx="6263640" cy="2752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preporučuje</a:t>
          </a:r>
          <a:r>
            <a:rPr lang="en-US" sz="3000" kern="1200" dirty="0"/>
            <a:t> se </a:t>
          </a:r>
          <a:r>
            <a:rPr lang="en-US" sz="3000" kern="1200" dirty="0" err="1"/>
            <a:t>prijava</a:t>
          </a:r>
          <a:r>
            <a:rPr lang="en-US" sz="3000" kern="1200" dirty="0"/>
            <a:t> </a:t>
          </a:r>
          <a:r>
            <a:rPr lang="en-US" sz="3000" kern="1200" dirty="0" err="1"/>
            <a:t>na</a:t>
          </a:r>
          <a:r>
            <a:rPr lang="en-US" sz="3000" kern="1200" dirty="0"/>
            <a:t> </a:t>
          </a:r>
          <a:r>
            <a:rPr lang="en-US" sz="3000" kern="1200" dirty="0" err="1"/>
            <a:t>stranicu</a:t>
          </a:r>
          <a:r>
            <a:rPr lang="en-US" sz="3000" kern="1200" dirty="0"/>
            <a:t> </a:t>
          </a:r>
          <a:r>
            <a:rPr lang="en-US" sz="3000" kern="1200" dirty="0">
              <a:hlinkClick xmlns:r="http://schemas.openxmlformats.org/officeDocument/2006/relationships" r:id="rId1"/>
            </a:rPr>
            <a:t>www.postani-student.hr </a:t>
          </a:r>
          <a:r>
            <a:rPr lang="en-US" sz="3000" kern="1200" dirty="0"/>
            <a:t>u </a:t>
          </a:r>
          <a:r>
            <a:rPr lang="en-US" sz="3000" kern="1200" dirty="0" err="1"/>
            <a:t>pregledniku</a:t>
          </a:r>
          <a:r>
            <a:rPr lang="en-US" sz="3000" kern="1200" dirty="0"/>
            <a:t> Chrome</a:t>
          </a:r>
        </a:p>
      </dsp:txBody>
      <dsp:txXfrm>
        <a:off x="0" y="0"/>
        <a:ext cx="6263640" cy="2752343"/>
      </dsp:txXfrm>
    </dsp:sp>
    <dsp:sp modelId="{247C43B1-6BDC-4A05-B267-0EBE4BB22BAD}">
      <dsp:nvSpPr>
        <dsp:cNvPr id="0" name=""/>
        <dsp:cNvSpPr/>
      </dsp:nvSpPr>
      <dsp:spPr>
        <a:xfrm>
          <a:off x="0" y="2752343"/>
          <a:ext cx="626364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E44E4C-F425-459E-BDCA-C0208A11D138}">
      <dsp:nvSpPr>
        <dsp:cNvPr id="0" name=""/>
        <dsp:cNvSpPr/>
      </dsp:nvSpPr>
      <dsp:spPr>
        <a:xfrm>
          <a:off x="0" y="2752343"/>
          <a:ext cx="6263640" cy="2752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učenik</a:t>
          </a:r>
          <a:r>
            <a:rPr lang="en-US" sz="3000" kern="1200" dirty="0"/>
            <a:t> se </a:t>
          </a:r>
          <a:r>
            <a:rPr lang="en-US" sz="3000" kern="1200" dirty="0" err="1"/>
            <a:t>prvi</a:t>
          </a:r>
          <a:r>
            <a:rPr lang="en-US" sz="3000" kern="1200" dirty="0"/>
            <a:t> put </a:t>
          </a:r>
          <a:r>
            <a:rPr lang="en-US" sz="3000" kern="1200" dirty="0" err="1"/>
            <a:t>prijavljuje</a:t>
          </a:r>
          <a:r>
            <a:rPr lang="en-US" sz="3000" kern="1200" dirty="0"/>
            <a:t> u </a:t>
          </a:r>
          <a:r>
            <a:rPr lang="en-US" sz="3000" kern="1200" dirty="0" err="1"/>
            <a:t>sustav</a:t>
          </a:r>
          <a:r>
            <a:rPr lang="en-US" sz="3000" kern="1200" dirty="0"/>
            <a:t> </a:t>
          </a:r>
          <a:r>
            <a:rPr lang="en-US" sz="3000" kern="1200" dirty="0" err="1"/>
            <a:t>na</a:t>
          </a:r>
          <a:r>
            <a:rPr lang="en-US" sz="3000" kern="1200" dirty="0"/>
            <a:t> </a:t>
          </a:r>
          <a:r>
            <a:rPr lang="en-US" sz="3000" kern="1200" dirty="0" err="1"/>
            <a:t>način</a:t>
          </a:r>
          <a:r>
            <a:rPr lang="en-US" sz="3000" kern="1200" dirty="0"/>
            <a:t> da </a:t>
          </a:r>
          <a:r>
            <a:rPr lang="en-US" sz="3000" kern="1200" dirty="0" err="1"/>
            <a:t>upisuje</a:t>
          </a:r>
          <a:r>
            <a:rPr lang="en-US" sz="3000" kern="1200" dirty="0"/>
            <a:t> </a:t>
          </a:r>
          <a:r>
            <a:rPr lang="en-US" sz="3000" kern="1200" dirty="0" err="1"/>
            <a:t>svoju</a:t>
          </a:r>
          <a:r>
            <a:rPr lang="en-US" sz="3000" kern="1200" dirty="0"/>
            <a:t> </a:t>
          </a:r>
          <a:r>
            <a:rPr lang="en-US" sz="3000" b="1" kern="1200" dirty="0" err="1">
              <a:solidFill>
                <a:srgbClr val="0070C0"/>
              </a:solidFill>
            </a:rPr>
            <a:t>korisničku</a:t>
          </a:r>
          <a:r>
            <a:rPr lang="en-US" sz="3000" b="1" kern="1200" dirty="0">
              <a:solidFill>
                <a:srgbClr val="0070C0"/>
              </a:solidFill>
            </a:rPr>
            <a:t> </a:t>
          </a:r>
          <a:r>
            <a:rPr lang="en-US" sz="3000" b="1" kern="1200" dirty="0" err="1">
              <a:solidFill>
                <a:srgbClr val="0070C0"/>
              </a:solidFill>
            </a:rPr>
            <a:t>oznaku</a:t>
          </a:r>
          <a:r>
            <a:rPr lang="en-US" sz="3000" b="1" kern="1200" dirty="0">
              <a:solidFill>
                <a:srgbClr val="0070C0"/>
              </a:solidFill>
            </a:rPr>
            <a:t> </a:t>
          </a:r>
          <a:r>
            <a:rPr lang="en-US" sz="3000" b="1" kern="1200" dirty="0" err="1">
              <a:solidFill>
                <a:srgbClr val="0070C0"/>
              </a:solidFill>
            </a:rPr>
            <a:t>i</a:t>
          </a:r>
          <a:r>
            <a:rPr lang="en-US" sz="3000" b="1" kern="1200" dirty="0">
              <a:solidFill>
                <a:srgbClr val="0070C0"/>
              </a:solidFill>
            </a:rPr>
            <a:t> </a:t>
          </a:r>
          <a:r>
            <a:rPr lang="en-US" sz="3000" b="1" kern="1200" dirty="0" err="1">
              <a:solidFill>
                <a:srgbClr val="0070C0"/>
              </a:solidFill>
            </a:rPr>
            <a:t>lozinku</a:t>
          </a:r>
          <a:r>
            <a:rPr lang="en-US" sz="3000" kern="1200" dirty="0"/>
            <a:t> </a:t>
          </a:r>
          <a:r>
            <a:rPr lang="en-US" sz="3000" kern="1200" dirty="0" err="1"/>
            <a:t>koju</a:t>
          </a:r>
          <a:r>
            <a:rPr lang="en-US" sz="3000" kern="1200" dirty="0"/>
            <a:t> </a:t>
          </a:r>
          <a:r>
            <a:rPr lang="en-US" sz="3000" kern="1200" dirty="0" err="1"/>
            <a:t>im</a:t>
          </a:r>
          <a:r>
            <a:rPr lang="en-US" sz="3000" kern="1200" dirty="0"/>
            <a:t> je </a:t>
          </a:r>
          <a:r>
            <a:rPr lang="en-US" sz="3000" kern="1200" dirty="0" err="1"/>
            <a:t>dodijelio</a:t>
          </a:r>
          <a:r>
            <a:rPr lang="en-US" sz="3000" kern="1200" dirty="0"/>
            <a:t> administrator </a:t>
          </a:r>
          <a:r>
            <a:rPr lang="en-US" sz="3000" kern="1200" dirty="0" err="1"/>
            <a:t>školskog</a:t>
          </a:r>
          <a:r>
            <a:rPr lang="en-US" sz="3000" kern="1200" dirty="0"/>
            <a:t> </a:t>
          </a:r>
          <a:r>
            <a:rPr lang="en-US" sz="3000" kern="1200" dirty="0" err="1"/>
            <a:t>imenika</a:t>
          </a:r>
          <a:r>
            <a:rPr lang="en-US" sz="3000" kern="1200" dirty="0"/>
            <a:t> (</a:t>
          </a:r>
          <a:r>
            <a:rPr lang="en-US" sz="3000" kern="1200" dirty="0" err="1"/>
            <a:t>obvezno</a:t>
          </a:r>
          <a:r>
            <a:rPr lang="en-US" sz="3000" kern="1200" dirty="0"/>
            <a:t> </a:t>
          </a:r>
          <a:r>
            <a:rPr lang="en-US" sz="3000" kern="1200" dirty="0" err="1"/>
            <a:t>prvu</a:t>
          </a:r>
          <a:r>
            <a:rPr lang="en-US" sz="3000" kern="1200" dirty="0"/>
            <a:t> </a:t>
          </a:r>
          <a:r>
            <a:rPr lang="en-US" sz="3000" kern="1200" dirty="0" err="1"/>
            <a:t>prijavu</a:t>
          </a:r>
          <a:r>
            <a:rPr lang="en-US" sz="3000" kern="1200" dirty="0"/>
            <a:t> </a:t>
          </a:r>
          <a:r>
            <a:rPr lang="en-US" sz="3000" kern="1200" dirty="0" err="1"/>
            <a:t>izvršiti</a:t>
          </a:r>
          <a:r>
            <a:rPr lang="en-US" sz="3000" kern="1200" dirty="0"/>
            <a:t> </a:t>
          </a:r>
          <a:r>
            <a:rPr lang="en-US" sz="3000" kern="1200" dirty="0" err="1"/>
            <a:t>na</a:t>
          </a:r>
          <a:r>
            <a:rPr lang="en-US" sz="3000" kern="1200" dirty="0"/>
            <a:t> </a:t>
          </a:r>
          <a:r>
            <a:rPr lang="en-US" sz="3000" kern="1200" dirty="0" err="1"/>
            <a:t>računalu</a:t>
          </a:r>
          <a:r>
            <a:rPr lang="en-US" sz="3000" kern="1200" dirty="0"/>
            <a:t>)</a:t>
          </a:r>
        </a:p>
      </dsp:txBody>
      <dsp:txXfrm>
        <a:off x="0" y="2752343"/>
        <a:ext cx="6263640" cy="275234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72AA8-D9F4-4C7A-A963-3BB7B73437D5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62AAB-28DF-4C24-9209-3E81161A6EB4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ako učenik promijeni broj mobitela koji je upisao u sustav, potrebno je javiti se Infocentru na broj telefona 01 4501 899 ili to prijaviti na e-adresu </a:t>
          </a:r>
          <a:r>
            <a:rPr lang="en-US" sz="2600" kern="1200">
              <a:hlinkClick xmlns:r="http://schemas.openxmlformats.org/officeDocument/2006/relationships" r:id="rId1"/>
            </a:rPr>
            <a:t>info.centar@ncvvo.hr</a:t>
          </a:r>
          <a:r>
            <a:rPr lang="en-US" sz="2600" kern="1200"/>
            <a:t> </a:t>
          </a:r>
        </a:p>
      </dsp:txBody>
      <dsp:txXfrm>
        <a:off x="585701" y="1066737"/>
        <a:ext cx="4337991" cy="2693452"/>
      </dsp:txXfrm>
    </dsp:sp>
    <dsp:sp modelId="{2854E78C-4B48-4878-B327-53E321578093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9FB5F8-052F-4D38-B2B8-052323FD72D4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obavezno napisati ime, prezime i OIB te novi broj mobitela</a:t>
          </a:r>
        </a:p>
      </dsp:txBody>
      <dsp:txXfrm>
        <a:off x="6092527" y="1066737"/>
        <a:ext cx="4337991" cy="269345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2949D-CCB7-4665-9EA1-CE552E8BBD6A}">
      <dsp:nvSpPr>
        <dsp:cNvPr id="0" name=""/>
        <dsp:cNvSpPr/>
      </dsp:nvSpPr>
      <dsp:spPr>
        <a:xfrm>
          <a:off x="0" y="11644"/>
          <a:ext cx="11497733" cy="9931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pribaviti</a:t>
          </a:r>
          <a:r>
            <a:rPr lang="en-US" sz="2500" kern="1200" dirty="0"/>
            <a:t> PIN </a:t>
          </a:r>
          <a:r>
            <a:rPr lang="en-US" sz="2500" kern="1200" dirty="0" err="1"/>
            <a:t>i</a:t>
          </a:r>
          <a:r>
            <a:rPr lang="en-US" sz="2500" kern="1200" dirty="0"/>
            <a:t> TAN</a:t>
          </a:r>
        </a:p>
      </dsp:txBody>
      <dsp:txXfrm>
        <a:off x="48481" y="60125"/>
        <a:ext cx="11400771" cy="896166"/>
      </dsp:txXfrm>
    </dsp:sp>
    <dsp:sp modelId="{2209A7FF-D08B-49AD-8037-F5EECB3971EB}">
      <dsp:nvSpPr>
        <dsp:cNvPr id="0" name=""/>
        <dsp:cNvSpPr/>
      </dsp:nvSpPr>
      <dsp:spPr>
        <a:xfrm>
          <a:off x="0" y="1076773"/>
          <a:ext cx="11497733" cy="99312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potvrditi</a:t>
          </a:r>
          <a:r>
            <a:rPr lang="en-US" sz="2500" kern="1200" dirty="0"/>
            <a:t> </a:t>
          </a:r>
          <a:r>
            <a:rPr lang="en-US" sz="2500" kern="1200" dirty="0" err="1"/>
            <a:t>osobne</a:t>
          </a:r>
          <a:r>
            <a:rPr lang="en-US" sz="2500" kern="1200" dirty="0"/>
            <a:t> </a:t>
          </a:r>
          <a:r>
            <a:rPr lang="en-US" sz="2500" kern="1200" dirty="0" err="1"/>
            <a:t>podatke</a:t>
          </a:r>
          <a:r>
            <a:rPr lang="en-US" sz="2500" kern="1200" dirty="0"/>
            <a:t> </a:t>
          </a:r>
          <a:r>
            <a:rPr lang="en-US" sz="2500" kern="1200" dirty="0" err="1"/>
            <a:t>ako</a:t>
          </a:r>
          <a:r>
            <a:rPr lang="en-US" sz="2500" kern="1200" dirty="0"/>
            <a:t> </a:t>
          </a:r>
          <a:r>
            <a:rPr lang="en-US" sz="2500" kern="1200" dirty="0" err="1"/>
            <a:t>su</a:t>
          </a:r>
          <a:r>
            <a:rPr lang="en-US" sz="2500" kern="1200" dirty="0"/>
            <a:t> </a:t>
          </a:r>
          <a:r>
            <a:rPr lang="en-US" sz="2500" kern="1200" dirty="0" err="1"/>
            <a:t>potpuni</a:t>
          </a:r>
          <a:r>
            <a:rPr lang="en-US" sz="2500" kern="1200" dirty="0"/>
            <a:t> </a:t>
          </a:r>
          <a:r>
            <a:rPr lang="en-US" sz="2500" kern="1200" dirty="0" err="1"/>
            <a:t>i</a:t>
          </a:r>
          <a:r>
            <a:rPr lang="en-US" sz="2500" kern="1200" dirty="0"/>
            <a:t> </a:t>
          </a:r>
          <a:r>
            <a:rPr lang="en-US" sz="2500" kern="1200" dirty="0" err="1"/>
            <a:t>točni</a:t>
          </a:r>
          <a:r>
            <a:rPr lang="en-US" sz="2500" kern="1200" dirty="0"/>
            <a:t> (</a:t>
          </a:r>
          <a:r>
            <a:rPr lang="en-US" sz="2500" kern="1200" dirty="0" err="1"/>
            <a:t>ako</a:t>
          </a:r>
          <a:r>
            <a:rPr lang="en-US" sz="2500" kern="1200" dirty="0"/>
            <a:t> </a:t>
          </a:r>
          <a:r>
            <a:rPr lang="en-US" sz="2500" kern="1200" dirty="0" err="1"/>
            <a:t>nisu</a:t>
          </a:r>
          <a:r>
            <a:rPr lang="en-US" sz="2500" kern="1200" dirty="0"/>
            <a:t>, </a:t>
          </a:r>
          <a:r>
            <a:rPr lang="en-US" sz="2500" kern="1200" dirty="0" err="1">
              <a:latin typeface="Calibri Light" panose="020F0302020204030204"/>
            </a:rPr>
            <a:t>poslati</a:t>
          </a:r>
          <a:r>
            <a:rPr lang="en-US" sz="2500" kern="1200" dirty="0">
              <a:latin typeface="Calibri Light" panose="020F0302020204030204"/>
            </a:rPr>
            <a:t> e-mail</a:t>
          </a:r>
          <a:r>
            <a:rPr lang="en-US" sz="2500" kern="1200" dirty="0"/>
            <a:t> </a:t>
          </a:r>
          <a:r>
            <a:rPr lang="en-US" sz="2500" kern="1200" dirty="0" err="1"/>
            <a:t>ispitnoj</a:t>
          </a:r>
          <a:r>
            <a:rPr lang="en-US" sz="2500" kern="1200" dirty="0"/>
            <a:t> </a:t>
          </a:r>
          <a:r>
            <a:rPr lang="en-US" sz="2500" kern="1200" dirty="0" err="1"/>
            <a:t>koordinatorici</a:t>
          </a:r>
          <a:r>
            <a:rPr lang="en-US" sz="2500" kern="1200" dirty="0"/>
            <a:t> </a:t>
          </a:r>
          <a:r>
            <a:rPr lang="en-US" sz="2500" kern="1200" dirty="0" err="1"/>
            <a:t>Škole</a:t>
          </a:r>
          <a:r>
            <a:rPr lang="en-US" sz="2500" kern="1200" dirty="0"/>
            <a:t> s </a:t>
          </a:r>
          <a:r>
            <a:rPr lang="en-US" sz="2500" kern="1200" dirty="0" err="1"/>
            <a:t>točno</a:t>
          </a:r>
          <a:r>
            <a:rPr lang="en-US" sz="2500" kern="1200" dirty="0"/>
            <a:t> </a:t>
          </a:r>
          <a:r>
            <a:rPr lang="en-US" sz="2500" kern="1200" dirty="0" err="1"/>
            <a:t>naznačenom</a:t>
          </a:r>
          <a:r>
            <a:rPr lang="en-US" sz="2500" kern="1200" dirty="0"/>
            <a:t> </a:t>
          </a:r>
          <a:r>
            <a:rPr lang="en-US" sz="2500" kern="1200" dirty="0" err="1"/>
            <a:t>pogreškom</a:t>
          </a:r>
          <a:r>
            <a:rPr lang="en-US" sz="2500" kern="1200" dirty="0"/>
            <a:t> </a:t>
          </a:r>
          <a:r>
            <a:rPr lang="en-US" sz="2500" kern="1200" dirty="0" err="1"/>
            <a:t>i</a:t>
          </a:r>
          <a:r>
            <a:rPr lang="en-US" sz="2500" kern="1200" dirty="0"/>
            <a:t>/</a:t>
          </a:r>
          <a:r>
            <a:rPr lang="en-US" sz="2500" kern="1200" dirty="0" err="1"/>
            <a:t>ili</a:t>
          </a:r>
          <a:r>
            <a:rPr lang="en-US" sz="2500" kern="1200" dirty="0"/>
            <a:t> </a:t>
          </a:r>
          <a:r>
            <a:rPr lang="en-US" sz="2500" kern="1200" dirty="0" err="1"/>
            <a:t>podatcima</a:t>
          </a:r>
          <a:r>
            <a:rPr lang="en-US" sz="2500" kern="1200" dirty="0"/>
            <a:t> koji </a:t>
          </a:r>
          <a:r>
            <a:rPr lang="en-US" sz="2500" kern="1200" dirty="0" err="1"/>
            <a:t>nedostaju</a:t>
          </a:r>
          <a:r>
            <a:rPr lang="en-US" sz="2500" kern="1200" dirty="0"/>
            <a:t>)</a:t>
          </a:r>
        </a:p>
      </dsp:txBody>
      <dsp:txXfrm>
        <a:off x="48481" y="1125254"/>
        <a:ext cx="11400771" cy="896166"/>
      </dsp:txXfrm>
    </dsp:sp>
    <dsp:sp modelId="{7E2803A3-7F6A-4909-AFB6-DEE66AC3BD2F}">
      <dsp:nvSpPr>
        <dsp:cNvPr id="0" name=""/>
        <dsp:cNvSpPr/>
      </dsp:nvSpPr>
      <dsp:spPr>
        <a:xfrm>
          <a:off x="0" y="2141902"/>
          <a:ext cx="11497733" cy="99312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nakon</a:t>
          </a:r>
          <a:r>
            <a:rPr lang="en-US" sz="2500" kern="1200" dirty="0"/>
            <a:t> </a:t>
          </a:r>
          <a:r>
            <a:rPr lang="en-US" sz="2500" kern="1200" dirty="0" err="1"/>
            <a:t>uvida</a:t>
          </a:r>
          <a:r>
            <a:rPr lang="en-US" sz="2500" kern="1200" dirty="0"/>
            <a:t> u </a:t>
          </a:r>
          <a:r>
            <a:rPr lang="en-US" sz="2500" kern="1200" dirty="0" err="1"/>
            <a:t>svjedodžbe</a:t>
          </a:r>
          <a:r>
            <a:rPr lang="en-US" sz="2500" kern="1200" dirty="0"/>
            <a:t> </a:t>
          </a:r>
          <a:r>
            <a:rPr lang="en-US" sz="2500" kern="1200" dirty="0" err="1"/>
            <a:t>potvrditi</a:t>
          </a:r>
          <a:r>
            <a:rPr lang="en-US" sz="2500" kern="1200" dirty="0"/>
            <a:t> </a:t>
          </a:r>
          <a:r>
            <a:rPr lang="en-US" sz="2500" kern="1200" dirty="0" err="1"/>
            <a:t>ocjene</a:t>
          </a:r>
          <a:r>
            <a:rPr lang="en-US" sz="2500" kern="1200" dirty="0"/>
            <a:t> </a:t>
          </a:r>
          <a:r>
            <a:rPr lang="en-US" sz="2500" kern="1200" dirty="0" err="1"/>
            <a:t>prvog</a:t>
          </a:r>
          <a:r>
            <a:rPr lang="en-US" sz="2500" kern="1200" dirty="0"/>
            <a:t>, </a:t>
          </a:r>
          <a:r>
            <a:rPr lang="en-US" sz="2500" kern="1200" dirty="0" err="1"/>
            <a:t>drugog</a:t>
          </a:r>
          <a:r>
            <a:rPr lang="en-US" sz="2500" kern="1200" dirty="0"/>
            <a:t> </a:t>
          </a:r>
          <a:r>
            <a:rPr lang="en-US" sz="2500" kern="1200" dirty="0" err="1"/>
            <a:t>i</a:t>
          </a:r>
          <a:r>
            <a:rPr lang="en-US" sz="2500" kern="1200" dirty="0"/>
            <a:t> </a:t>
          </a:r>
          <a:r>
            <a:rPr lang="en-US" sz="2500" kern="1200" dirty="0" err="1"/>
            <a:t>trećeg</a:t>
          </a:r>
          <a:r>
            <a:rPr lang="en-US" sz="2500" kern="1200" dirty="0"/>
            <a:t> </a:t>
          </a:r>
          <a:r>
            <a:rPr lang="en-US" sz="2500" kern="1200" dirty="0" err="1"/>
            <a:t>razreda</a:t>
          </a:r>
          <a:r>
            <a:rPr lang="en-US" sz="2500" kern="1200" dirty="0"/>
            <a:t> </a:t>
          </a:r>
          <a:r>
            <a:rPr lang="en-US" sz="2500" kern="1200" dirty="0" err="1"/>
            <a:t>ako</a:t>
          </a:r>
          <a:r>
            <a:rPr lang="en-US" sz="2500" kern="1200" dirty="0"/>
            <a:t> </a:t>
          </a:r>
          <a:r>
            <a:rPr lang="en-US" sz="2500" kern="1200" dirty="0" err="1"/>
            <a:t>su</a:t>
          </a:r>
          <a:r>
            <a:rPr lang="en-US" sz="2500" kern="1200" dirty="0"/>
            <a:t> </a:t>
          </a:r>
          <a:r>
            <a:rPr lang="en-US" sz="2500" kern="1200" dirty="0" err="1"/>
            <a:t>točne</a:t>
          </a:r>
          <a:r>
            <a:rPr lang="en-US" sz="2500" kern="1200" dirty="0"/>
            <a:t> (</a:t>
          </a:r>
          <a:r>
            <a:rPr lang="en-US" sz="2500" kern="1200" dirty="0" err="1"/>
            <a:t>ako</a:t>
          </a:r>
          <a:r>
            <a:rPr lang="en-US" sz="2500" kern="1200" dirty="0"/>
            <a:t> </a:t>
          </a:r>
          <a:r>
            <a:rPr lang="en-US" sz="2500" kern="1200" dirty="0" err="1"/>
            <a:t>nisu</a:t>
          </a:r>
          <a:r>
            <a:rPr lang="en-US" sz="2500" kern="1200" dirty="0"/>
            <a:t>, </a:t>
          </a:r>
          <a:r>
            <a:rPr lang="en-US" sz="2500" kern="1200" dirty="0" err="1"/>
            <a:t>poslati</a:t>
          </a:r>
          <a:r>
            <a:rPr lang="en-US" sz="2500" kern="1200" dirty="0"/>
            <a:t> e-mail </a:t>
          </a:r>
          <a:r>
            <a:rPr lang="en-US" sz="2500" kern="1200" dirty="0" err="1"/>
            <a:t>ispitnoj</a:t>
          </a:r>
          <a:r>
            <a:rPr lang="en-US" sz="2500" kern="1200" dirty="0"/>
            <a:t> </a:t>
          </a:r>
          <a:r>
            <a:rPr lang="en-US" sz="2500" kern="1200" dirty="0" err="1"/>
            <a:t>koordinatorici</a:t>
          </a:r>
          <a:r>
            <a:rPr lang="en-US" sz="2500" kern="1200" dirty="0"/>
            <a:t> </a:t>
          </a:r>
          <a:r>
            <a:rPr lang="en-US" sz="2500" kern="1200" dirty="0" err="1"/>
            <a:t>škole</a:t>
          </a:r>
          <a:r>
            <a:rPr lang="en-US" sz="2500" kern="1200" dirty="0"/>
            <a:t> s </a:t>
          </a:r>
          <a:r>
            <a:rPr lang="en-US" sz="2500" kern="1200" dirty="0" err="1"/>
            <a:t>točno</a:t>
          </a:r>
          <a:r>
            <a:rPr lang="en-US" sz="2500" kern="1200" dirty="0"/>
            <a:t> </a:t>
          </a:r>
          <a:r>
            <a:rPr lang="en-US" sz="2500" kern="1200" dirty="0" err="1"/>
            <a:t>naznačenom</a:t>
          </a:r>
          <a:r>
            <a:rPr lang="en-US" sz="2500" kern="1200" dirty="0"/>
            <a:t> </a:t>
          </a:r>
          <a:r>
            <a:rPr lang="en-US" sz="2500" kern="1200" dirty="0" err="1"/>
            <a:t>pogreškom</a:t>
          </a:r>
          <a:r>
            <a:rPr lang="en-US" sz="2500" kern="1200" dirty="0"/>
            <a:t>)</a:t>
          </a:r>
        </a:p>
      </dsp:txBody>
      <dsp:txXfrm>
        <a:off x="48481" y="2190383"/>
        <a:ext cx="11400771" cy="896166"/>
      </dsp:txXfrm>
    </dsp:sp>
    <dsp:sp modelId="{2C54B386-D59B-4B85-BE6C-115B7DD1BD06}">
      <dsp:nvSpPr>
        <dsp:cNvPr id="0" name=""/>
        <dsp:cNvSpPr/>
      </dsp:nvSpPr>
      <dsp:spPr>
        <a:xfrm>
          <a:off x="0" y="3207030"/>
          <a:ext cx="11497733" cy="99312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proučiti</a:t>
          </a:r>
          <a:r>
            <a:rPr lang="en-US" sz="2500" kern="1200" dirty="0"/>
            <a:t> </a:t>
          </a:r>
          <a:r>
            <a:rPr lang="en-US" sz="2500" kern="1200" dirty="0" err="1"/>
            <a:t>uvjete</a:t>
          </a:r>
          <a:r>
            <a:rPr lang="en-US" sz="2500" kern="1200" dirty="0"/>
            <a:t> </a:t>
          </a:r>
          <a:r>
            <a:rPr lang="en-US" sz="2500" kern="1200" dirty="0" err="1"/>
            <a:t>studijskih</a:t>
          </a:r>
          <a:r>
            <a:rPr lang="en-US" sz="2500" kern="1200" dirty="0"/>
            <a:t> </a:t>
          </a:r>
          <a:r>
            <a:rPr lang="en-US" sz="2500" kern="1200" dirty="0" err="1"/>
            <a:t>programa</a:t>
          </a:r>
          <a:r>
            <a:rPr lang="en-US" sz="2500" kern="1200" dirty="0"/>
            <a:t> za </a:t>
          </a:r>
          <a:r>
            <a:rPr lang="en-US" sz="2500" kern="1200" dirty="0" err="1"/>
            <a:t>novu</a:t>
          </a:r>
          <a:r>
            <a:rPr lang="en-US" sz="2500" kern="1200" dirty="0"/>
            <a:t> </a:t>
          </a:r>
          <a:r>
            <a:rPr lang="en-US" sz="2500" kern="1200" dirty="0">
              <a:latin typeface="Calibri Light" panose="020F0302020204030204"/>
            </a:rPr>
            <a:t>2022</a:t>
          </a:r>
          <a:r>
            <a:rPr lang="en-US" sz="2500" kern="1200" dirty="0"/>
            <a:t>./</a:t>
          </a:r>
          <a:r>
            <a:rPr lang="en-US" sz="2500" kern="1200" dirty="0">
              <a:latin typeface="Calibri Light" panose="020F0302020204030204"/>
            </a:rPr>
            <a:t>2023</a:t>
          </a:r>
          <a:r>
            <a:rPr lang="en-US" sz="2500" kern="1200" dirty="0"/>
            <a:t>. </a:t>
          </a:r>
          <a:r>
            <a:rPr lang="en-US" sz="2500" kern="1200" dirty="0" err="1"/>
            <a:t>akademsku</a:t>
          </a:r>
          <a:r>
            <a:rPr lang="en-US" sz="2500" kern="1200" dirty="0"/>
            <a:t> </a:t>
          </a:r>
          <a:r>
            <a:rPr lang="en-US" sz="2500" kern="1200" dirty="0" err="1"/>
            <a:t>godinu</a:t>
          </a:r>
          <a:r>
            <a:rPr lang="en-US" sz="2500" kern="1200" dirty="0"/>
            <a:t> </a:t>
          </a:r>
          <a:r>
            <a:rPr lang="en-US" sz="2500" kern="1200" dirty="0" err="1"/>
            <a:t>radi</a:t>
          </a:r>
          <a:r>
            <a:rPr lang="en-US" sz="2500" kern="1200" dirty="0"/>
            <a:t> </a:t>
          </a:r>
          <a:r>
            <a:rPr lang="en-US" sz="2500" kern="1200" dirty="0" err="1"/>
            <a:t>lakšeg</a:t>
          </a:r>
          <a:r>
            <a:rPr lang="en-US" sz="2500" kern="1200" dirty="0"/>
            <a:t> </a:t>
          </a:r>
          <a:r>
            <a:rPr lang="en-US" sz="2500" kern="1200" dirty="0" err="1"/>
            <a:t>odabira</a:t>
          </a:r>
          <a:r>
            <a:rPr lang="en-US" sz="2500" kern="1200" dirty="0"/>
            <a:t> </a:t>
          </a:r>
          <a:r>
            <a:rPr lang="en-US" sz="2500" kern="1200" dirty="0" err="1"/>
            <a:t>razina</a:t>
          </a:r>
          <a:r>
            <a:rPr lang="en-US" sz="2500" kern="1200" dirty="0"/>
            <a:t> </a:t>
          </a:r>
          <a:r>
            <a:rPr lang="en-US" sz="2500" kern="1200" dirty="0" err="1"/>
            <a:t>obveznih</a:t>
          </a:r>
          <a:r>
            <a:rPr lang="en-US" sz="2500" kern="1200" dirty="0"/>
            <a:t> </a:t>
          </a:r>
          <a:r>
            <a:rPr lang="en-US" sz="2500" kern="1200" dirty="0" err="1"/>
            <a:t>predmeta</a:t>
          </a:r>
          <a:r>
            <a:rPr lang="en-US" sz="2500" kern="1200" dirty="0">
              <a:latin typeface="Calibri Light" panose="020F0302020204030204"/>
            </a:rPr>
            <a:t> </a:t>
          </a:r>
          <a:r>
            <a:rPr lang="en-US" sz="2500" kern="1200" dirty="0" err="1">
              <a:latin typeface="Calibri Light" panose="020F0302020204030204"/>
            </a:rPr>
            <a:t>i</a:t>
          </a:r>
          <a:r>
            <a:rPr lang="en-US" sz="2500" kern="1200" dirty="0"/>
            <a:t> </a:t>
          </a:r>
          <a:r>
            <a:rPr lang="en-US" sz="2500" kern="1200" dirty="0" err="1"/>
            <a:t>odabira</a:t>
          </a:r>
          <a:r>
            <a:rPr lang="en-US" sz="2500" kern="1200" dirty="0"/>
            <a:t> </a:t>
          </a:r>
          <a:r>
            <a:rPr lang="en-US" sz="2500" kern="1200" dirty="0" err="1"/>
            <a:t>izbornih</a:t>
          </a:r>
          <a:r>
            <a:rPr lang="en-US" sz="2500" kern="1200" dirty="0"/>
            <a:t> </a:t>
          </a:r>
          <a:r>
            <a:rPr lang="en-US" sz="2500" kern="1200" dirty="0" err="1"/>
            <a:t>predmeta</a:t>
          </a:r>
          <a:endParaRPr lang="en-US" sz="2500" kern="1200" dirty="0"/>
        </a:p>
      </dsp:txBody>
      <dsp:txXfrm>
        <a:off x="48481" y="3255511"/>
        <a:ext cx="11400771" cy="896166"/>
      </dsp:txXfrm>
    </dsp:sp>
    <dsp:sp modelId="{2D2FFA4D-2528-4FC8-9F4F-35D6D1F73CAD}">
      <dsp:nvSpPr>
        <dsp:cNvPr id="0" name=""/>
        <dsp:cNvSpPr/>
      </dsp:nvSpPr>
      <dsp:spPr>
        <a:xfrm>
          <a:off x="0" y="4272159"/>
          <a:ext cx="11497733" cy="99312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učenici</a:t>
          </a:r>
          <a:r>
            <a:rPr lang="en-US" sz="2500" kern="1200" dirty="0"/>
            <a:t> s </a:t>
          </a:r>
          <a:r>
            <a:rPr lang="en-US" sz="2500" kern="1200" dirty="0" err="1"/>
            <a:t>teškoćama</a:t>
          </a:r>
          <a:r>
            <a:rPr lang="en-US" sz="2500" kern="1200" dirty="0"/>
            <a:t> </a:t>
          </a:r>
          <a:r>
            <a:rPr lang="en-US" sz="2500" kern="1200" dirty="0" err="1"/>
            <a:t>javiti</a:t>
          </a:r>
          <a:r>
            <a:rPr lang="en-US" sz="2500" kern="1200" dirty="0"/>
            <a:t> se </a:t>
          </a:r>
          <a:r>
            <a:rPr lang="en-US" sz="2500" kern="1200" dirty="0" err="1"/>
            <a:t>ispitnoj</a:t>
          </a:r>
          <a:r>
            <a:rPr lang="en-US" sz="2500" kern="1200" dirty="0"/>
            <a:t> </a:t>
          </a:r>
          <a:r>
            <a:rPr lang="en-US" sz="2500" kern="1200" dirty="0" err="1"/>
            <a:t>koordinatorici</a:t>
          </a:r>
          <a:r>
            <a:rPr lang="en-US" sz="2500" kern="1200" dirty="0"/>
            <a:t> </a:t>
          </a:r>
          <a:r>
            <a:rPr lang="en-US" sz="2500" kern="1200" dirty="0" err="1"/>
            <a:t>radi</a:t>
          </a:r>
          <a:r>
            <a:rPr lang="en-US" sz="2500" kern="1200" dirty="0"/>
            <a:t> </a:t>
          </a:r>
          <a:r>
            <a:rPr lang="en-US" sz="2500" kern="1200" dirty="0" err="1"/>
            <a:t>ostvarivanja</a:t>
          </a:r>
          <a:r>
            <a:rPr lang="en-US" sz="2500" kern="1200" dirty="0"/>
            <a:t> </a:t>
          </a:r>
          <a:r>
            <a:rPr lang="en-US" sz="2500" kern="1200" dirty="0" err="1"/>
            <a:t>prava</a:t>
          </a:r>
          <a:r>
            <a:rPr lang="en-US" sz="2500" kern="1200" dirty="0"/>
            <a:t> </a:t>
          </a:r>
          <a:r>
            <a:rPr lang="en-US" sz="2500" kern="1200" dirty="0" err="1"/>
            <a:t>na</a:t>
          </a:r>
          <a:r>
            <a:rPr lang="en-US" sz="2500" kern="1200" dirty="0"/>
            <a:t> </a:t>
          </a:r>
          <a:r>
            <a:rPr lang="en-US" sz="2500" kern="1200" dirty="0" err="1"/>
            <a:t>prilagodbu</a:t>
          </a:r>
          <a:r>
            <a:rPr lang="en-US" sz="2500" kern="1200" dirty="0"/>
            <a:t> </a:t>
          </a:r>
          <a:r>
            <a:rPr lang="en-US" sz="2500" kern="1200" dirty="0" err="1"/>
            <a:t>ispitne</a:t>
          </a:r>
          <a:r>
            <a:rPr lang="en-US" sz="2500" kern="1200" dirty="0"/>
            <a:t> </a:t>
          </a:r>
          <a:r>
            <a:rPr lang="en-US" sz="2500" kern="1200" dirty="0" err="1"/>
            <a:t>tehnologije</a:t>
          </a:r>
          <a:endParaRPr lang="en-US" sz="2500" kern="1200" dirty="0"/>
        </a:p>
      </dsp:txBody>
      <dsp:txXfrm>
        <a:off x="48481" y="4320640"/>
        <a:ext cx="11400771" cy="89616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329B6-F9B8-4BCA-A178-9C8589F99581}">
      <dsp:nvSpPr>
        <dsp:cNvPr id="0" name=""/>
        <dsp:cNvSpPr/>
      </dsp:nvSpPr>
      <dsp:spPr>
        <a:xfrm>
          <a:off x="0" y="0"/>
          <a:ext cx="8097012" cy="783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koje</a:t>
          </a:r>
          <a:r>
            <a:rPr lang="en-US" sz="3200" kern="1200" dirty="0"/>
            <a:t> se </a:t>
          </a:r>
          <a:r>
            <a:rPr lang="en-US" sz="3200" kern="1200" dirty="0" err="1"/>
            <a:t>objavljuju</a:t>
          </a:r>
          <a:r>
            <a:rPr lang="en-US" sz="3200" kern="1200" dirty="0"/>
            <a:t> </a:t>
          </a:r>
          <a:r>
            <a:rPr lang="en-US" sz="3200" kern="1200" dirty="0" err="1"/>
            <a:t>na</a:t>
          </a:r>
          <a:r>
            <a:rPr lang="en-US" sz="3200" kern="1200" dirty="0"/>
            <a:t> </a:t>
          </a:r>
          <a:r>
            <a:rPr lang="en-US" sz="3200" kern="1200" dirty="0" err="1"/>
            <a:t>mrežnim</a:t>
          </a:r>
          <a:r>
            <a:rPr lang="en-US" sz="3200" kern="1200" dirty="0"/>
            <a:t> </a:t>
          </a:r>
          <a:r>
            <a:rPr lang="en-US" sz="3200" kern="1200" dirty="0" err="1"/>
            <a:t>stranicama</a:t>
          </a:r>
        </a:p>
      </dsp:txBody>
      <dsp:txXfrm>
        <a:off x="22940" y="22940"/>
        <a:ext cx="7160195" cy="737360"/>
      </dsp:txXfrm>
    </dsp:sp>
    <dsp:sp modelId="{15358481-CB43-4D3B-9E78-18A2F46C3196}">
      <dsp:nvSpPr>
        <dsp:cNvPr id="0" name=""/>
        <dsp:cNvSpPr/>
      </dsp:nvSpPr>
      <dsp:spPr>
        <a:xfrm>
          <a:off x="604647" y="892024"/>
          <a:ext cx="8097012" cy="783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www.postani-student.hr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627587" y="914964"/>
        <a:ext cx="6937378" cy="737360"/>
      </dsp:txXfrm>
    </dsp:sp>
    <dsp:sp modelId="{7FDEDDD1-2F27-4EA6-B2A8-156EB8529D0A}">
      <dsp:nvSpPr>
        <dsp:cNvPr id="0" name=""/>
        <dsp:cNvSpPr/>
      </dsp:nvSpPr>
      <dsp:spPr>
        <a:xfrm>
          <a:off x="1209293" y="1784048"/>
          <a:ext cx="8097012" cy="783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www.ncvvo.hr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1232233" y="1806988"/>
        <a:ext cx="6937378" cy="737360"/>
      </dsp:txXfrm>
    </dsp:sp>
    <dsp:sp modelId="{ABD4CF7B-A566-4E9F-A69A-1CEDD1BBA3C6}">
      <dsp:nvSpPr>
        <dsp:cNvPr id="0" name=""/>
        <dsp:cNvSpPr/>
      </dsp:nvSpPr>
      <dsp:spPr>
        <a:xfrm>
          <a:off x="1813940" y="2676072"/>
          <a:ext cx="8097012" cy="783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www.studij.hr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1836880" y="2699012"/>
        <a:ext cx="6937378" cy="737360"/>
      </dsp:txXfrm>
    </dsp:sp>
    <dsp:sp modelId="{AFB14A6A-326F-4DBE-94F8-A030820EEA0A}">
      <dsp:nvSpPr>
        <dsp:cNvPr id="0" name=""/>
        <dsp:cNvSpPr/>
      </dsp:nvSpPr>
      <dsp:spPr>
        <a:xfrm>
          <a:off x="2418587" y="3568097"/>
          <a:ext cx="8097012" cy="783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http://gimnazija-vnazora-zd.skole.hr/</a:t>
          </a:r>
          <a:r>
            <a:rPr lang="en-US" sz="3200" kern="1200" dirty="0">
              <a:solidFill>
                <a:schemeClr val="bg1"/>
              </a:solidFill>
            </a:rPr>
            <a:t> </a:t>
          </a:r>
        </a:p>
      </dsp:txBody>
      <dsp:txXfrm>
        <a:off x="2441527" y="3591037"/>
        <a:ext cx="6937378" cy="737360"/>
      </dsp:txXfrm>
    </dsp:sp>
    <dsp:sp modelId="{7785D8B1-9B8B-4CE9-87E3-1A751B566BD4}">
      <dsp:nvSpPr>
        <dsp:cNvPr id="0" name=""/>
        <dsp:cNvSpPr/>
      </dsp:nvSpPr>
      <dsp:spPr>
        <a:xfrm>
          <a:off x="7587905" y="572200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702454" y="572200"/>
        <a:ext cx="280008" cy="383102"/>
      </dsp:txXfrm>
    </dsp:sp>
    <dsp:sp modelId="{C3AA1BF1-8C56-4408-9508-E1F16230B649}">
      <dsp:nvSpPr>
        <dsp:cNvPr id="0" name=""/>
        <dsp:cNvSpPr/>
      </dsp:nvSpPr>
      <dsp:spPr>
        <a:xfrm>
          <a:off x="8192552" y="146422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307101" y="1464225"/>
        <a:ext cx="280008" cy="383102"/>
      </dsp:txXfrm>
    </dsp:sp>
    <dsp:sp modelId="{D6E85C35-D057-489C-85B6-E972026DECA3}">
      <dsp:nvSpPr>
        <dsp:cNvPr id="0" name=""/>
        <dsp:cNvSpPr/>
      </dsp:nvSpPr>
      <dsp:spPr>
        <a:xfrm>
          <a:off x="8797199" y="234319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911748" y="2343195"/>
        <a:ext cx="280008" cy="383102"/>
      </dsp:txXfrm>
    </dsp:sp>
    <dsp:sp modelId="{2776CE7C-783E-42D9-B49D-CAAE19DB0932}">
      <dsp:nvSpPr>
        <dsp:cNvPr id="0" name=""/>
        <dsp:cNvSpPr/>
      </dsp:nvSpPr>
      <dsp:spPr>
        <a:xfrm>
          <a:off x="9401846" y="3243922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516395" y="3243922"/>
        <a:ext cx="280008" cy="38310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117E9-82CA-4194-9505-890D0968F19A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8FC7F-4BFB-4467-8924-5E00514807CD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zaključati prijave ispita državne mature u SRDM-u </a:t>
          </a:r>
        </a:p>
      </dsp:txBody>
      <dsp:txXfrm>
        <a:off x="398656" y="1088253"/>
        <a:ext cx="2959127" cy="1837317"/>
      </dsp:txXfrm>
    </dsp:sp>
    <dsp:sp modelId="{4011D786-292D-46FB-BFD6-A0D2F90FC763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29579-40AF-421B-8C10-D979BA9F6003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ispisati prijavnice iz SRDM-a </a:t>
          </a:r>
        </a:p>
      </dsp:txBody>
      <dsp:txXfrm>
        <a:off x="4155097" y="1088253"/>
        <a:ext cx="2959127" cy="1837317"/>
      </dsp:txXfrm>
    </dsp:sp>
    <dsp:sp modelId="{AB2F150F-86A5-46E8-A716-61CDF49DB4F0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AA38D-BF08-4D66-9D3F-76CD22563743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dati prijavnice na potpis učenicima.</a:t>
          </a:r>
        </a:p>
      </dsp:txBody>
      <dsp:txXfrm>
        <a:off x="7911539" y="1088253"/>
        <a:ext cx="2959127" cy="18373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BC6E5-F5AB-474E-9751-EF91394EB155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CF5BD-9D21-46C5-A4EF-3D522578AF1A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skup ispita kojima se provjeravaju i vrednuju znanja, vještine i sposobnosti učenika </a:t>
          </a:r>
        </a:p>
      </dsp:txBody>
      <dsp:txXfrm>
        <a:off x="585701" y="1066737"/>
        <a:ext cx="4337991" cy="2693452"/>
      </dsp:txXfrm>
    </dsp:sp>
    <dsp:sp modelId="{347C94F4-8066-4593-B703-8EDB09228445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6E72A-557C-4193-BAA9-7A69981EF685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tijekom obrazovanja u osnovnoj i srednjoj školi prema propisanim nastavnim planovima i programima</a:t>
          </a:r>
        </a:p>
      </dsp:txBody>
      <dsp:txXfrm>
        <a:off x="6092527" y="1066737"/>
        <a:ext cx="4337991" cy="26934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F9E2C-A1F5-4AEB-A6FB-9C6347332ED0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4E288-3E8B-4380-8FA8-B175EA97DC4A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ispiti državne mature na standardizirani se način provode u cijeloj državi </a:t>
          </a:r>
        </a:p>
      </dsp:txBody>
      <dsp:txXfrm>
        <a:off x="585701" y="1066737"/>
        <a:ext cx="4337991" cy="2693452"/>
      </dsp:txXfrm>
    </dsp:sp>
    <dsp:sp modelId="{BD13DDDA-366C-434E-98E3-0E88EF8EE3B5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7570C1-0825-499D-A9A2-5575806902DE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u isto vrijeme i pod jednakim uvjetima i kriterijima za sve učenike, odnosno pristupnike</a:t>
          </a:r>
        </a:p>
      </dsp:txBody>
      <dsp:txXfrm>
        <a:off x="6092527" y="1066737"/>
        <a:ext cx="4337991" cy="26934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8E416-09D1-47F1-B115-996ABA5DB29C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593AE6-207C-48E1-963F-F833A38D583E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imaju</a:t>
          </a:r>
          <a:r>
            <a:rPr lang="en-US" sz="2400" kern="1200" dirty="0"/>
            <a:t> </a:t>
          </a:r>
          <a:r>
            <a:rPr lang="en-US" sz="2400" kern="1200" dirty="0" err="1"/>
            <a:t>učenici</a:t>
          </a:r>
          <a:r>
            <a:rPr lang="en-US" sz="2400" kern="1200" dirty="0"/>
            <a:t> </a:t>
          </a:r>
          <a:r>
            <a:rPr lang="en-US" sz="2400" kern="1200" dirty="0" err="1"/>
            <a:t>odnosno</a:t>
          </a:r>
          <a:r>
            <a:rPr lang="en-US" sz="2400" kern="1200" dirty="0"/>
            <a:t> </a:t>
          </a:r>
          <a:r>
            <a:rPr lang="en-US" sz="2400" kern="1200" dirty="0" err="1"/>
            <a:t>pristupnici</a:t>
          </a:r>
          <a:r>
            <a:rPr lang="en-US" sz="2400" kern="1200" dirty="0"/>
            <a:t> koji </a:t>
          </a:r>
          <a:r>
            <a:rPr lang="en-US" sz="2400" kern="1200" dirty="0" err="1"/>
            <a:t>su</a:t>
          </a:r>
          <a:r>
            <a:rPr lang="en-US" sz="2400" kern="1200" dirty="0"/>
            <a:t> s </a:t>
          </a:r>
          <a:r>
            <a:rPr lang="en-US" sz="2400" kern="1200" dirty="0" err="1"/>
            <a:t>uspjehom</a:t>
          </a:r>
          <a:r>
            <a:rPr lang="en-US" sz="2400" kern="1200" dirty="0"/>
            <a:t> </a:t>
          </a:r>
          <a:r>
            <a:rPr lang="en-US" sz="2400" kern="1200" dirty="0" err="1"/>
            <a:t>završili</a:t>
          </a:r>
          <a:r>
            <a:rPr lang="en-US" sz="2400" kern="1200" dirty="0"/>
            <a:t> </a:t>
          </a:r>
          <a:r>
            <a:rPr lang="en-US" sz="2400" kern="1200" dirty="0" err="1"/>
            <a:t>završni</a:t>
          </a:r>
          <a:r>
            <a:rPr lang="en-US" sz="2400" kern="1200" dirty="0"/>
            <a:t> </a:t>
          </a:r>
          <a:r>
            <a:rPr lang="en-US" sz="2400" kern="1200" dirty="0" err="1"/>
            <a:t>razred</a:t>
          </a:r>
          <a:r>
            <a:rPr lang="en-US" sz="2400" kern="1200" dirty="0"/>
            <a:t> </a:t>
          </a:r>
          <a:r>
            <a:rPr lang="en-US" sz="2400" kern="1200" dirty="0" err="1"/>
            <a:t>na</a:t>
          </a:r>
          <a:r>
            <a:rPr lang="en-US" sz="2400" kern="1200" dirty="0"/>
            <a:t> </a:t>
          </a:r>
          <a:r>
            <a:rPr lang="en-US" sz="2400" kern="1200" dirty="0" err="1"/>
            <a:t>kraju</a:t>
          </a:r>
          <a:r>
            <a:rPr lang="en-US" sz="2400" kern="1200" dirty="0"/>
            <a:t> </a:t>
          </a:r>
          <a:r>
            <a:rPr lang="en-US" sz="2400" kern="1200" dirty="0" err="1"/>
            <a:t>nastavne</a:t>
          </a:r>
          <a:r>
            <a:rPr lang="en-US" sz="2400" kern="1200" dirty="0"/>
            <a:t> </a:t>
          </a:r>
          <a:r>
            <a:rPr lang="en-US" sz="2400" kern="1200" dirty="0" err="1"/>
            <a:t>godine</a:t>
          </a:r>
          <a:r>
            <a:rPr lang="en-US" sz="2400" kern="1200" dirty="0"/>
            <a:t>, </a:t>
          </a:r>
          <a:r>
            <a:rPr lang="en-US" sz="2400" kern="1200" dirty="0" err="1"/>
            <a:t>što</a:t>
          </a:r>
          <a:r>
            <a:rPr lang="en-US" sz="2400" kern="1200" dirty="0"/>
            <a:t> </a:t>
          </a:r>
          <a:r>
            <a:rPr lang="en-US" sz="2400" kern="1200" dirty="0" err="1"/>
            <a:t>uključuje</a:t>
          </a:r>
          <a:r>
            <a:rPr lang="en-US" sz="2400" kern="1200" dirty="0"/>
            <a:t> </a:t>
          </a:r>
          <a:r>
            <a:rPr lang="en-US" sz="2400" kern="1200" dirty="0" err="1"/>
            <a:t>i</a:t>
          </a:r>
          <a:r>
            <a:rPr lang="en-US" sz="2400" kern="1200" dirty="0"/>
            <a:t> </a:t>
          </a:r>
          <a:r>
            <a:rPr lang="en-US" sz="2400" kern="1200" dirty="0" err="1"/>
            <a:t>učenike</a:t>
          </a:r>
          <a:r>
            <a:rPr lang="en-US" sz="2400" kern="1200" dirty="0"/>
            <a:t>, </a:t>
          </a:r>
          <a:r>
            <a:rPr lang="en-US" sz="2400" kern="1200" dirty="0" err="1"/>
            <a:t>odnosno</a:t>
          </a:r>
          <a:r>
            <a:rPr lang="en-US" sz="2400" kern="1200" dirty="0"/>
            <a:t> </a:t>
          </a:r>
          <a:r>
            <a:rPr lang="en-US" sz="2400" kern="1200" dirty="0" err="1"/>
            <a:t>pristupnike</a:t>
          </a:r>
          <a:r>
            <a:rPr lang="en-US" sz="2400" kern="1200" dirty="0"/>
            <a:t> </a:t>
          </a:r>
          <a:r>
            <a:rPr lang="en-US" sz="2400" kern="1200" dirty="0" err="1"/>
            <a:t>kojima</a:t>
          </a:r>
          <a:r>
            <a:rPr lang="en-US" sz="2400" kern="1200" dirty="0"/>
            <a:t> je </a:t>
          </a:r>
          <a:r>
            <a:rPr lang="en-US" sz="2400" kern="1200" dirty="0" err="1"/>
            <a:t>pozitivno</a:t>
          </a:r>
          <a:r>
            <a:rPr lang="en-US" sz="2400" kern="1200" dirty="0"/>
            <a:t> </a:t>
          </a:r>
          <a:r>
            <a:rPr lang="en-US" sz="2400" kern="1200" dirty="0" err="1"/>
            <a:t>riješen</a:t>
          </a:r>
          <a:r>
            <a:rPr lang="en-US" sz="2400" kern="1200" dirty="0"/>
            <a:t> </a:t>
          </a:r>
          <a:r>
            <a:rPr lang="en-US" sz="2400" kern="1200" dirty="0" err="1"/>
            <a:t>prigovor</a:t>
          </a:r>
          <a:r>
            <a:rPr lang="en-US" sz="2400" kern="1200" dirty="0"/>
            <a:t> </a:t>
          </a:r>
          <a:r>
            <a:rPr lang="en-US" sz="2400" kern="1200" dirty="0" err="1"/>
            <a:t>na</a:t>
          </a:r>
          <a:r>
            <a:rPr lang="en-US" sz="2400" kern="1200" dirty="0"/>
            <a:t> </a:t>
          </a:r>
          <a:r>
            <a:rPr lang="en-US" sz="2400" kern="1200" dirty="0" err="1"/>
            <a:t>zaključenu</a:t>
          </a:r>
          <a:r>
            <a:rPr lang="en-US" sz="2400" kern="1200" dirty="0"/>
            <a:t> </a:t>
          </a:r>
          <a:r>
            <a:rPr lang="en-US" sz="2400" kern="1200" dirty="0" err="1"/>
            <a:t>negativnu</a:t>
          </a:r>
          <a:r>
            <a:rPr lang="en-US" sz="2400" kern="1200" dirty="0"/>
            <a:t> </a:t>
          </a:r>
          <a:r>
            <a:rPr lang="en-US" sz="2400" kern="1200" dirty="0" err="1"/>
            <a:t>ocjenu</a:t>
          </a:r>
          <a:endParaRPr lang="en-US" sz="2400" kern="1200" dirty="0"/>
        </a:p>
      </dsp:txBody>
      <dsp:txXfrm>
        <a:off x="585701" y="1066737"/>
        <a:ext cx="4337991" cy="2693452"/>
      </dsp:txXfrm>
    </dsp:sp>
    <dsp:sp modelId="{DF40B68F-ED0E-404D-B054-4A6CA5CBF9F0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3BBE0-A7C8-48BE-ADE5-6E612D7EF854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učenici</a:t>
          </a:r>
          <a:r>
            <a:rPr lang="en-US" sz="2400" kern="1200" dirty="0"/>
            <a:t> koji se </a:t>
          </a:r>
          <a:r>
            <a:rPr lang="en-US" sz="2400" kern="1200" dirty="0" err="1"/>
            <a:t>na</a:t>
          </a:r>
          <a:r>
            <a:rPr lang="en-US" sz="2400" kern="1200" dirty="0"/>
            <a:t> </a:t>
          </a:r>
          <a:r>
            <a:rPr lang="en-US" sz="2400" kern="1200" dirty="0" err="1"/>
            <a:t>kraju</a:t>
          </a:r>
          <a:r>
            <a:rPr lang="en-US" sz="2400" kern="1200" dirty="0"/>
            <a:t> </a:t>
          </a:r>
          <a:r>
            <a:rPr lang="en-US" sz="2400" kern="1200" dirty="0" err="1"/>
            <a:t>nastavne</a:t>
          </a:r>
          <a:r>
            <a:rPr lang="en-US" sz="2400" kern="1200" dirty="0"/>
            <a:t> </a:t>
          </a:r>
          <a:r>
            <a:rPr lang="en-US" sz="2400" kern="1200" dirty="0" err="1"/>
            <a:t>godine</a:t>
          </a:r>
          <a:r>
            <a:rPr lang="en-US" sz="2400" kern="1200" dirty="0"/>
            <a:t> </a:t>
          </a:r>
          <a:r>
            <a:rPr lang="en-US" sz="2400" kern="1200" dirty="0" err="1"/>
            <a:t>upućuju</a:t>
          </a:r>
          <a:r>
            <a:rPr lang="en-US" sz="2400" kern="1200" dirty="0"/>
            <a:t> </a:t>
          </a:r>
          <a:r>
            <a:rPr lang="en-US" sz="2400" kern="1200" dirty="0" err="1"/>
            <a:t>na</a:t>
          </a:r>
          <a:r>
            <a:rPr lang="en-US" sz="2400" kern="1200" dirty="0"/>
            <a:t> </a:t>
          </a:r>
          <a:r>
            <a:rPr lang="en-US" sz="2400" kern="1200" dirty="0" err="1"/>
            <a:t>dopunski</a:t>
          </a:r>
          <a:r>
            <a:rPr lang="en-US" sz="2400" kern="1200" dirty="0"/>
            <a:t> </a:t>
          </a:r>
          <a:r>
            <a:rPr lang="en-US" sz="2400" kern="1200" dirty="0" err="1"/>
            <a:t>nastavni</a:t>
          </a:r>
          <a:r>
            <a:rPr lang="en-US" sz="2400" kern="1200" dirty="0"/>
            <a:t> rad ne </a:t>
          </a:r>
          <a:r>
            <a:rPr lang="en-US" sz="2400" kern="1200" dirty="0" err="1"/>
            <a:t>mogu</a:t>
          </a:r>
          <a:r>
            <a:rPr lang="en-US" sz="2400" kern="1200" dirty="0"/>
            <a:t> </a:t>
          </a:r>
          <a:r>
            <a:rPr lang="en-US" sz="2400" kern="1200" dirty="0" err="1"/>
            <a:t>pristupiti</a:t>
          </a:r>
          <a:r>
            <a:rPr lang="en-US" sz="2400" kern="1200" dirty="0"/>
            <a:t> </a:t>
          </a:r>
          <a:r>
            <a:rPr lang="en-US" sz="2400" kern="1200" dirty="0" err="1"/>
            <a:t>polaganju</a:t>
          </a:r>
          <a:r>
            <a:rPr lang="en-US" sz="2400" kern="1200" dirty="0"/>
            <a:t> </a:t>
          </a:r>
          <a:r>
            <a:rPr lang="en-US" sz="2400" kern="1200" dirty="0" err="1"/>
            <a:t>ispita</a:t>
          </a:r>
          <a:r>
            <a:rPr lang="en-US" sz="2400" kern="1200" dirty="0"/>
            <a:t> </a:t>
          </a:r>
          <a:r>
            <a:rPr lang="en-US" sz="2400" kern="1200" dirty="0" err="1"/>
            <a:t>državne</a:t>
          </a:r>
          <a:r>
            <a:rPr lang="en-US" sz="2400" kern="1200" dirty="0"/>
            <a:t> mature u </a:t>
          </a:r>
          <a:r>
            <a:rPr lang="en-US" sz="2400" kern="1200" dirty="0" err="1"/>
            <a:t>ljetnome</a:t>
          </a:r>
          <a:r>
            <a:rPr lang="en-US" sz="2400" kern="1200" dirty="0"/>
            <a:t> </a:t>
          </a:r>
          <a:r>
            <a:rPr lang="en-US" sz="2400" kern="1200" dirty="0" err="1"/>
            <a:t>roku</a:t>
          </a:r>
          <a:endParaRPr lang="en-US" sz="2400" kern="1200" dirty="0"/>
        </a:p>
      </dsp:txBody>
      <dsp:txXfrm>
        <a:off x="6092527" y="1066737"/>
        <a:ext cx="4337991" cy="26934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4FE7F-CAA8-4167-B3CB-4AE4577C939E}">
      <dsp:nvSpPr>
        <dsp:cNvPr id="0" name=""/>
        <dsp:cNvSpPr/>
      </dsp:nvSpPr>
      <dsp:spPr>
        <a:xfrm>
          <a:off x="0" y="68183"/>
          <a:ext cx="6263640" cy="1272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ispite obveznoga dijela čine ispiti iz sljedećih predmeta:</a:t>
          </a:r>
        </a:p>
      </dsp:txBody>
      <dsp:txXfrm>
        <a:off x="62141" y="130324"/>
        <a:ext cx="6139358" cy="1148678"/>
      </dsp:txXfrm>
    </dsp:sp>
    <dsp:sp modelId="{3ED17CFC-DC5E-435C-8501-50A22C1448CB}">
      <dsp:nvSpPr>
        <dsp:cNvPr id="0" name=""/>
        <dsp:cNvSpPr/>
      </dsp:nvSpPr>
      <dsp:spPr>
        <a:xfrm>
          <a:off x="0" y="1433303"/>
          <a:ext cx="6263640" cy="127296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Hrvatski jezik</a:t>
          </a:r>
        </a:p>
      </dsp:txBody>
      <dsp:txXfrm>
        <a:off x="62141" y="1495444"/>
        <a:ext cx="6139358" cy="1148678"/>
      </dsp:txXfrm>
    </dsp:sp>
    <dsp:sp modelId="{3F949F99-017D-4E10-8DF1-E90FF6E30EE3}">
      <dsp:nvSpPr>
        <dsp:cNvPr id="0" name=""/>
        <dsp:cNvSpPr/>
      </dsp:nvSpPr>
      <dsp:spPr>
        <a:xfrm>
          <a:off x="0" y="2798423"/>
          <a:ext cx="6263640" cy="127296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Matematika</a:t>
          </a:r>
        </a:p>
      </dsp:txBody>
      <dsp:txXfrm>
        <a:off x="62141" y="2860564"/>
        <a:ext cx="6139358" cy="1148678"/>
      </dsp:txXfrm>
    </dsp:sp>
    <dsp:sp modelId="{0FEEA423-8195-4DF1-AE53-FAF4D9CC09C9}">
      <dsp:nvSpPr>
        <dsp:cNvPr id="0" name=""/>
        <dsp:cNvSpPr/>
      </dsp:nvSpPr>
      <dsp:spPr>
        <a:xfrm>
          <a:off x="0" y="4163544"/>
          <a:ext cx="6263640" cy="12729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strani jezik</a:t>
          </a:r>
        </a:p>
      </dsp:txBody>
      <dsp:txXfrm>
        <a:off x="62141" y="4225685"/>
        <a:ext cx="6139358" cy="11486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C6B91-D7F6-48D4-A5DC-3D6B6978DA62}">
      <dsp:nvSpPr>
        <dsp:cNvPr id="0" name=""/>
        <dsp:cNvSpPr/>
      </dsp:nvSpPr>
      <dsp:spPr>
        <a:xfrm>
          <a:off x="0" y="362123"/>
          <a:ext cx="6263640" cy="15397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kao ispit obveznoga dijela mature može se polagati samo strani jezik čiji je sadržaj propisan ispitnim katalogom</a:t>
          </a:r>
        </a:p>
      </dsp:txBody>
      <dsp:txXfrm>
        <a:off x="75163" y="437286"/>
        <a:ext cx="6113314" cy="1389393"/>
      </dsp:txXfrm>
    </dsp:sp>
    <dsp:sp modelId="{0FC57658-B2C6-4B75-8A31-4B8A4AA49BC9}">
      <dsp:nvSpPr>
        <dsp:cNvPr id="0" name=""/>
        <dsp:cNvSpPr/>
      </dsp:nvSpPr>
      <dsp:spPr>
        <a:xfrm>
          <a:off x="0" y="1982484"/>
          <a:ext cx="6263640" cy="153971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iz kojega je učenik u najmanje dvije školske godine tijekom srednjoškolskoga obrazovanja bio pozitivno ocijenjen</a:t>
          </a:r>
        </a:p>
      </dsp:txBody>
      <dsp:txXfrm>
        <a:off x="75163" y="2057647"/>
        <a:ext cx="6113314" cy="1389393"/>
      </dsp:txXfrm>
    </dsp:sp>
    <dsp:sp modelId="{BB2D5281-5915-417B-8524-605C4E0B1652}">
      <dsp:nvSpPr>
        <dsp:cNvPr id="0" name=""/>
        <dsp:cNvSpPr/>
      </dsp:nvSpPr>
      <dsp:spPr>
        <a:xfrm>
          <a:off x="0" y="3602844"/>
          <a:ext cx="6263640" cy="153971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uglavnom učenici polažu engleski jezik</a:t>
          </a:r>
        </a:p>
      </dsp:txBody>
      <dsp:txXfrm>
        <a:off x="75163" y="3678007"/>
        <a:ext cx="6113314" cy="13893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4C3B0-6147-483A-831A-BFEE05E3E152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C3DF5D-7189-457C-8023-BEACDED2796B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položena viša (A) razina ispita obveznoga dijela državne mature omogućuje učeniku pristup i onim studijskim programima koji traže položenu osnovnu (B) razinu</a:t>
          </a:r>
        </a:p>
      </dsp:txBody>
      <dsp:txXfrm>
        <a:off x="585701" y="1066737"/>
        <a:ext cx="4337991" cy="2693452"/>
      </dsp:txXfrm>
    </dsp:sp>
    <dsp:sp modelId="{13CD05E0-B8ED-441B-A8F2-4E6173126C84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141482-172E-4033-8DBE-24C9EE209426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učenici koji polože osnovnu (B) razinu ispita nemaju mogućnost prijaviti studijske programe koji traže polaganje više (A) razine ispita</a:t>
          </a:r>
        </a:p>
      </dsp:txBody>
      <dsp:txXfrm>
        <a:off x="6092527" y="1066737"/>
        <a:ext cx="4337991" cy="26934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FD9D0-337F-428E-A1BB-F9EE775B1DF6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D74ADA-15D4-4849-BBED-8A8D59660BA0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u </a:t>
          </a:r>
          <a:r>
            <a:rPr lang="en-US" sz="2800" kern="1200" dirty="0" err="1"/>
            <a:t>sklopu</a:t>
          </a:r>
          <a:r>
            <a:rPr lang="en-US" sz="2800" kern="1200" dirty="0"/>
            <a:t> </a:t>
          </a:r>
          <a:r>
            <a:rPr lang="en-US" sz="2800" kern="1200" dirty="0" err="1"/>
            <a:t>ispita</a:t>
          </a:r>
          <a:r>
            <a:rPr lang="en-US" sz="2800" kern="1200" dirty="0"/>
            <a:t> </a:t>
          </a:r>
          <a:r>
            <a:rPr lang="en-US" sz="2800" kern="1200" dirty="0" err="1"/>
            <a:t>izbornoga</a:t>
          </a:r>
          <a:r>
            <a:rPr lang="en-US" sz="2800" kern="1200" dirty="0"/>
            <a:t> </a:t>
          </a:r>
          <a:r>
            <a:rPr lang="en-US" sz="2800" kern="1200" dirty="0" err="1"/>
            <a:t>dijela</a:t>
          </a:r>
          <a:r>
            <a:rPr lang="en-US" sz="2800" kern="1200" dirty="0"/>
            <a:t> </a:t>
          </a:r>
          <a:r>
            <a:rPr lang="en-US" sz="2800" kern="1200" dirty="0" err="1"/>
            <a:t>državne</a:t>
          </a:r>
          <a:r>
            <a:rPr lang="en-US" sz="2800" kern="1200" dirty="0"/>
            <a:t> mature </a:t>
          </a:r>
          <a:r>
            <a:rPr lang="en-US" sz="2800" kern="1200" dirty="0" err="1"/>
            <a:t>biraju</a:t>
          </a:r>
          <a:r>
            <a:rPr lang="en-US" sz="2800" kern="1200" dirty="0"/>
            <a:t> se </a:t>
          </a:r>
          <a:r>
            <a:rPr lang="en-US" sz="2800" kern="1200" dirty="0" err="1"/>
            <a:t>predmeti</a:t>
          </a:r>
          <a:r>
            <a:rPr lang="en-US" sz="2800" kern="1200" dirty="0"/>
            <a:t> koji </a:t>
          </a:r>
          <a:r>
            <a:rPr lang="en-US" sz="2800" kern="1200" dirty="0" err="1"/>
            <a:t>će</a:t>
          </a:r>
          <a:r>
            <a:rPr lang="en-US" sz="2800" kern="1200" dirty="0"/>
            <a:t> se </a:t>
          </a:r>
          <a:r>
            <a:rPr lang="en-US" sz="2800" kern="1200" dirty="0" err="1"/>
            <a:t>polagati</a:t>
          </a:r>
          <a:r>
            <a:rPr lang="en-US" sz="2800" kern="1200" dirty="0"/>
            <a:t>, a u </a:t>
          </a:r>
          <a:r>
            <a:rPr lang="en-US" sz="2800" kern="1200" dirty="0" err="1"/>
            <a:t>jednome</a:t>
          </a:r>
          <a:r>
            <a:rPr lang="en-US" sz="2800" kern="1200" dirty="0"/>
            <a:t> </a:t>
          </a:r>
          <a:r>
            <a:rPr lang="en-US" sz="2800" kern="1200" dirty="0" err="1"/>
            <a:t>roku</a:t>
          </a:r>
          <a:r>
            <a:rPr lang="en-US" sz="2800" kern="1200" dirty="0"/>
            <a:t> </a:t>
          </a:r>
          <a:r>
            <a:rPr lang="en-US" sz="2800" kern="1200" dirty="0" err="1"/>
            <a:t>može</a:t>
          </a:r>
          <a:r>
            <a:rPr lang="en-US" sz="2800" kern="1200" dirty="0"/>
            <a:t> se </a:t>
          </a:r>
          <a:r>
            <a:rPr lang="en-US" sz="2800" kern="1200" dirty="0" err="1"/>
            <a:t>prijaviti</a:t>
          </a:r>
          <a:r>
            <a:rPr lang="en-US" sz="2800" kern="1200" dirty="0"/>
            <a:t> </a:t>
          </a:r>
          <a:r>
            <a:rPr lang="en-US" sz="2800" b="1" kern="1200" dirty="0" err="1"/>
            <a:t>najviše</a:t>
          </a:r>
          <a:r>
            <a:rPr lang="en-US" sz="2800" b="1" kern="1200" dirty="0"/>
            <a:t> </a:t>
          </a:r>
          <a:r>
            <a:rPr lang="en-US" sz="2800" b="1" kern="1200" dirty="0" err="1"/>
            <a:t>šest</a:t>
          </a:r>
          <a:r>
            <a:rPr lang="en-US" sz="2800" b="1" kern="1200" dirty="0"/>
            <a:t> </a:t>
          </a:r>
          <a:r>
            <a:rPr lang="en-US" sz="2800" b="1" kern="1200" dirty="0" err="1"/>
            <a:t>izbornih</a:t>
          </a:r>
          <a:r>
            <a:rPr lang="en-US" sz="2800" b="1" kern="1200" dirty="0"/>
            <a:t> </a:t>
          </a:r>
          <a:r>
            <a:rPr lang="en-US" sz="2800" b="1" kern="1200" dirty="0" err="1"/>
            <a:t>predmeta</a:t>
          </a:r>
          <a:endParaRPr lang="en-US" sz="2800" b="1" kern="1200" dirty="0"/>
        </a:p>
      </dsp:txBody>
      <dsp:txXfrm>
        <a:off x="585701" y="1066737"/>
        <a:ext cx="4337991" cy="2693452"/>
      </dsp:txXfrm>
    </dsp:sp>
    <dsp:sp modelId="{41A25790-74D0-4704-8151-3C56010486E9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D53129-209C-406E-9F65-3EE276568863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ispitni</a:t>
          </a:r>
          <a:r>
            <a:rPr lang="en-US" sz="2800" kern="1200" dirty="0"/>
            <a:t> </a:t>
          </a:r>
          <a:r>
            <a:rPr lang="en-US" sz="2800" kern="1200" dirty="0" err="1"/>
            <a:t>sadržaji</a:t>
          </a:r>
          <a:r>
            <a:rPr lang="en-US" sz="2800" kern="1200" dirty="0"/>
            <a:t> </a:t>
          </a:r>
          <a:r>
            <a:rPr lang="en-US" sz="2800" kern="1200" dirty="0" err="1"/>
            <a:t>te</a:t>
          </a:r>
          <a:r>
            <a:rPr lang="en-US" sz="2800" kern="1200" dirty="0"/>
            <a:t> </a:t>
          </a:r>
          <a:r>
            <a:rPr lang="en-US" sz="2800" kern="1200" dirty="0" err="1"/>
            <a:t>način</a:t>
          </a:r>
          <a:r>
            <a:rPr lang="en-US" sz="2800" kern="1200" dirty="0"/>
            <a:t> </a:t>
          </a:r>
          <a:r>
            <a:rPr lang="en-US" sz="2800" kern="1200" dirty="0" err="1"/>
            <a:t>provjere</a:t>
          </a:r>
          <a:r>
            <a:rPr lang="en-US" sz="2800" kern="1200" dirty="0"/>
            <a:t> </a:t>
          </a:r>
          <a:r>
            <a:rPr lang="en-US" sz="2800" kern="1200" dirty="0" err="1"/>
            <a:t>i</a:t>
          </a:r>
          <a:r>
            <a:rPr lang="en-US" sz="2800" kern="1200" dirty="0"/>
            <a:t> </a:t>
          </a:r>
          <a:r>
            <a:rPr lang="en-US" sz="2800" kern="1200" dirty="0" err="1"/>
            <a:t>ocjenjivanja</a:t>
          </a:r>
          <a:r>
            <a:rPr lang="en-US" sz="2800" kern="1200" dirty="0"/>
            <a:t> </a:t>
          </a:r>
          <a:r>
            <a:rPr lang="en-US" sz="2800" kern="1200" dirty="0" err="1"/>
            <a:t>uređuju</a:t>
          </a:r>
          <a:r>
            <a:rPr lang="en-US" sz="2800" kern="1200" dirty="0"/>
            <a:t> se </a:t>
          </a:r>
          <a:r>
            <a:rPr lang="en-US" sz="2800" kern="1200" dirty="0" err="1"/>
            <a:t>predmetnim</a:t>
          </a:r>
          <a:r>
            <a:rPr lang="en-US" sz="2800" kern="1200" dirty="0"/>
            <a:t> </a:t>
          </a:r>
          <a:r>
            <a:rPr lang="en-US" sz="2800" kern="1200" dirty="0" err="1"/>
            <a:t>ispitnim</a:t>
          </a:r>
          <a:r>
            <a:rPr lang="en-US" sz="2800" kern="1200" dirty="0"/>
            <a:t> </a:t>
          </a:r>
          <a:r>
            <a:rPr lang="en-US" sz="2800" kern="1200" dirty="0" err="1"/>
            <a:t>katalozima</a:t>
          </a:r>
          <a:r>
            <a:rPr lang="en-US" sz="2800" kern="1200" dirty="0"/>
            <a:t> (</a:t>
          </a:r>
          <a:r>
            <a:rPr lang="en-US" sz="2800" kern="1200" dirty="0">
              <a:hlinkClick xmlns:r="http://schemas.openxmlformats.org/officeDocument/2006/relationships" r:id="rId1"/>
            </a:rPr>
            <a:t>www.ncvvo.hr</a:t>
          </a:r>
          <a:r>
            <a:rPr lang="en-US" sz="2800" kern="1200" dirty="0"/>
            <a:t>)</a:t>
          </a:r>
        </a:p>
      </dsp:txBody>
      <dsp:txXfrm>
        <a:off x="6092527" y="1066737"/>
        <a:ext cx="4337991" cy="26934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C0B51-02A4-469D-BA50-583FE381B1AC}">
      <dsp:nvSpPr>
        <dsp:cNvPr id="0" name=""/>
        <dsp:cNvSpPr/>
      </dsp:nvSpPr>
      <dsp:spPr>
        <a:xfrm>
          <a:off x="0" y="3968"/>
          <a:ext cx="6263640" cy="17842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Na </a:t>
          </a:r>
          <a:r>
            <a:rPr lang="en-US" sz="2500" kern="1200" dirty="0" err="1"/>
            <a:t>stranici</a:t>
          </a:r>
          <a:r>
            <a:rPr lang="en-US" sz="2500" kern="1200" dirty="0"/>
            <a:t> </a:t>
          </a:r>
          <a:r>
            <a:rPr lang="en-US" sz="2500" kern="1200" dirty="0">
              <a:hlinkClick xmlns:r="http://schemas.openxmlformats.org/officeDocument/2006/relationships" r:id="rId1"/>
            </a:rPr>
            <a:t>https://www.ncvvo.hr/</a:t>
          </a:r>
          <a:r>
            <a:rPr lang="en-US" sz="2500" kern="1200" dirty="0"/>
            <a:t> </a:t>
          </a:r>
          <a:r>
            <a:rPr lang="en-US" sz="2500" kern="1200" dirty="0" err="1"/>
            <a:t>objavit</a:t>
          </a:r>
          <a:r>
            <a:rPr lang="en-US" sz="2500" kern="1200" dirty="0"/>
            <a:t> </a:t>
          </a:r>
          <a:r>
            <a:rPr lang="en-US" sz="2500" kern="1200" dirty="0" err="1"/>
            <a:t>će</a:t>
          </a:r>
          <a:r>
            <a:rPr lang="en-US" sz="2500" kern="1200" dirty="0"/>
            <a:t> se 1. </a:t>
          </a:r>
          <a:r>
            <a:rPr lang="en-US" sz="2500" kern="1200" dirty="0" err="1"/>
            <a:t>veljače</a:t>
          </a:r>
          <a:r>
            <a:rPr lang="en-US" sz="2500" kern="1200" dirty="0"/>
            <a:t> 2023.  </a:t>
          </a:r>
          <a:r>
            <a:rPr lang="en-US" sz="2500" kern="1200" dirty="0" err="1"/>
            <a:t>probni</a:t>
          </a:r>
          <a:r>
            <a:rPr lang="en-US" sz="2500" kern="1200" dirty="0"/>
            <a:t> </a:t>
          </a:r>
          <a:r>
            <a:rPr lang="en-US" sz="2500" kern="1200" dirty="0" err="1"/>
            <a:t>ispiti</a:t>
          </a:r>
          <a:r>
            <a:rPr lang="en-US" sz="2500" kern="1200" dirty="0"/>
            <a:t> </a:t>
          </a:r>
          <a:r>
            <a:rPr lang="en-US" sz="2500" kern="1200" dirty="0" err="1"/>
            <a:t>iz</a:t>
          </a:r>
          <a:r>
            <a:rPr lang="en-US" sz="2500" kern="1200" dirty="0"/>
            <a:t> </a:t>
          </a:r>
          <a:r>
            <a:rPr lang="en-US" sz="2500" kern="1200" dirty="0" err="1"/>
            <a:t>svih</a:t>
          </a:r>
          <a:r>
            <a:rPr lang="en-US" sz="2500" kern="1200" dirty="0"/>
            <a:t> </a:t>
          </a:r>
          <a:r>
            <a:rPr lang="en-US" sz="2500" kern="1200" dirty="0" err="1"/>
            <a:t>izbornih</a:t>
          </a:r>
          <a:r>
            <a:rPr lang="en-US" sz="2500" kern="1200" dirty="0"/>
            <a:t> </a:t>
          </a:r>
          <a:r>
            <a:rPr lang="en-US" sz="2500" kern="1200" dirty="0" err="1"/>
            <a:t>i</a:t>
          </a:r>
          <a:r>
            <a:rPr lang="en-US" sz="2500" kern="1200" dirty="0"/>
            <a:t> </a:t>
          </a:r>
          <a:r>
            <a:rPr lang="en-US" sz="2500" kern="1200" dirty="0" err="1"/>
            <a:t>obveznih</a:t>
          </a:r>
          <a:r>
            <a:rPr lang="en-US" sz="2500" kern="1200" dirty="0"/>
            <a:t> </a:t>
          </a:r>
          <a:r>
            <a:rPr lang="en-US" sz="2500" kern="1200" dirty="0" err="1"/>
            <a:t>predmeta</a:t>
          </a:r>
          <a:r>
            <a:rPr lang="en-US" sz="2500" kern="1200" dirty="0"/>
            <a:t> u PDF </a:t>
          </a:r>
          <a:r>
            <a:rPr lang="en-US" sz="2500" kern="1200" dirty="0" err="1"/>
            <a:t>formatu</a:t>
          </a:r>
          <a:r>
            <a:rPr lang="en-US" sz="2500" kern="1200" dirty="0"/>
            <a:t> – </a:t>
          </a:r>
          <a:r>
            <a:rPr lang="en-US" sz="2500" kern="1200" dirty="0" err="1"/>
            <a:t>mogu</a:t>
          </a:r>
          <a:r>
            <a:rPr lang="en-US" sz="2500" kern="1200" dirty="0"/>
            <a:t> se </a:t>
          </a:r>
          <a:r>
            <a:rPr lang="en-US" sz="2500" kern="1200" dirty="0" err="1"/>
            <a:t>skinuti</a:t>
          </a:r>
          <a:r>
            <a:rPr lang="en-US" sz="2500" kern="1200" dirty="0"/>
            <a:t>, </a:t>
          </a:r>
          <a:r>
            <a:rPr lang="en-US" sz="2500" kern="1200" dirty="0" err="1"/>
            <a:t>čitati</a:t>
          </a:r>
          <a:r>
            <a:rPr lang="en-US" sz="2500" kern="1200" dirty="0"/>
            <a:t> </a:t>
          </a:r>
          <a:r>
            <a:rPr lang="en-US" sz="2500" kern="1200" dirty="0" err="1"/>
            <a:t>na</a:t>
          </a:r>
          <a:r>
            <a:rPr lang="en-US" sz="2500" kern="1200" dirty="0"/>
            <a:t> </a:t>
          </a:r>
          <a:r>
            <a:rPr lang="en-US" sz="2500" kern="1200" dirty="0" err="1"/>
            <a:t>ekranu</a:t>
          </a:r>
          <a:r>
            <a:rPr lang="en-US" sz="2500" kern="1200" dirty="0"/>
            <a:t> </a:t>
          </a:r>
          <a:r>
            <a:rPr lang="en-US" sz="2500" kern="1200" dirty="0" err="1"/>
            <a:t>ili</a:t>
          </a:r>
          <a:r>
            <a:rPr lang="en-US" sz="2500" kern="1200" dirty="0"/>
            <a:t> </a:t>
          </a:r>
          <a:r>
            <a:rPr lang="en-US" sz="2500" kern="1200" dirty="0" err="1"/>
            <a:t>ispisati</a:t>
          </a:r>
          <a:r>
            <a:rPr lang="en-US" sz="2500" kern="1200" dirty="0"/>
            <a:t>.</a:t>
          </a:r>
        </a:p>
      </dsp:txBody>
      <dsp:txXfrm>
        <a:off x="87100" y="91068"/>
        <a:ext cx="6089440" cy="1610050"/>
      </dsp:txXfrm>
    </dsp:sp>
    <dsp:sp modelId="{99B1211D-551D-44D0-9EBE-FC65A208FA30}">
      <dsp:nvSpPr>
        <dsp:cNvPr id="0" name=""/>
        <dsp:cNvSpPr/>
      </dsp:nvSpPr>
      <dsp:spPr>
        <a:xfrm>
          <a:off x="0" y="1860218"/>
          <a:ext cx="6263640" cy="178425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1. </a:t>
          </a:r>
          <a:r>
            <a:rPr lang="en-US" sz="2500" kern="1200" dirty="0" err="1"/>
            <a:t>ožujka</a:t>
          </a:r>
          <a:r>
            <a:rPr lang="en-US" sz="2500" kern="1200" dirty="0"/>
            <a:t> 2023. </a:t>
          </a:r>
          <a:r>
            <a:rPr lang="en-US" sz="2500" kern="1200" dirty="0" err="1"/>
            <a:t>objavit</a:t>
          </a:r>
          <a:r>
            <a:rPr lang="en-US" sz="2500" kern="1200" dirty="0"/>
            <a:t> </a:t>
          </a:r>
          <a:r>
            <a:rPr lang="en-US" sz="2500" kern="1200" dirty="0" err="1"/>
            <a:t>će</a:t>
          </a:r>
          <a:r>
            <a:rPr lang="en-US" sz="2500" kern="1200" dirty="0"/>
            <a:t> se </a:t>
          </a:r>
          <a:r>
            <a:rPr lang="en-US" sz="2500" kern="1200" dirty="0" err="1"/>
            <a:t>rješenja</a:t>
          </a:r>
          <a:r>
            <a:rPr lang="en-US" sz="2500" kern="1200" dirty="0"/>
            <a:t> </a:t>
          </a:r>
          <a:r>
            <a:rPr lang="en-US" sz="2500" kern="1200" dirty="0" err="1"/>
            <a:t>ispita</a:t>
          </a:r>
          <a:r>
            <a:rPr lang="en-US" sz="2500" kern="1200" dirty="0"/>
            <a:t> </a:t>
          </a:r>
          <a:r>
            <a:rPr lang="en-US" sz="2500" kern="1200" dirty="0" err="1"/>
            <a:t>kako</a:t>
          </a:r>
          <a:r>
            <a:rPr lang="en-US" sz="2500" kern="1200" dirty="0"/>
            <a:t> bi se </a:t>
          </a:r>
          <a:r>
            <a:rPr lang="en-US" sz="2500" kern="1200" dirty="0" err="1"/>
            <a:t>provjerila</a:t>
          </a:r>
          <a:r>
            <a:rPr lang="en-US" sz="2500" kern="1200" dirty="0"/>
            <a:t> </a:t>
          </a:r>
          <a:r>
            <a:rPr lang="en-US" sz="2500" kern="1200" dirty="0" err="1"/>
            <a:t>točnost</a:t>
          </a:r>
          <a:r>
            <a:rPr lang="en-US" sz="2500" kern="1200" dirty="0"/>
            <a:t> </a:t>
          </a:r>
          <a:r>
            <a:rPr lang="en-US" sz="2500" kern="1200" dirty="0" err="1">
              <a:latin typeface="Calibri Light" panose="020F0302020204030204"/>
            </a:rPr>
            <a:t>riješenosti</a:t>
          </a:r>
          <a:r>
            <a:rPr lang="en-US" sz="2500" kern="1200" dirty="0"/>
            <a:t> </a:t>
          </a:r>
          <a:r>
            <a:rPr lang="en-US" sz="2500" kern="1200" dirty="0" err="1"/>
            <a:t>probnih</a:t>
          </a:r>
          <a:r>
            <a:rPr lang="en-US" sz="2500" kern="1200" dirty="0"/>
            <a:t> </a:t>
          </a:r>
          <a:r>
            <a:rPr lang="en-US" sz="2500" kern="1200" dirty="0" err="1"/>
            <a:t>ispita</a:t>
          </a:r>
          <a:r>
            <a:rPr lang="en-US" sz="2500" kern="1200" dirty="0"/>
            <a:t>.</a:t>
          </a:r>
        </a:p>
      </dsp:txBody>
      <dsp:txXfrm>
        <a:off x="87100" y="1947318"/>
        <a:ext cx="6089440" cy="1610050"/>
      </dsp:txXfrm>
    </dsp:sp>
    <dsp:sp modelId="{859C32EB-1EF8-467B-94BC-9708AD3BC1D5}">
      <dsp:nvSpPr>
        <dsp:cNvPr id="0" name=""/>
        <dsp:cNvSpPr/>
      </dsp:nvSpPr>
      <dsp:spPr>
        <a:xfrm>
          <a:off x="0" y="3716469"/>
          <a:ext cx="6263640" cy="178425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Prošle</a:t>
          </a:r>
          <a:r>
            <a:rPr lang="en-US" sz="2500" kern="1200" dirty="0"/>
            <a:t> </a:t>
          </a:r>
          <a:r>
            <a:rPr lang="en-US" sz="2500" kern="1200" dirty="0" err="1"/>
            <a:t>godine</a:t>
          </a:r>
          <a:r>
            <a:rPr lang="en-US" sz="2500" kern="1200" dirty="0"/>
            <a:t> </a:t>
          </a:r>
          <a:r>
            <a:rPr lang="en-US" sz="2500" kern="1200" dirty="0" err="1"/>
            <a:t>odrađena</a:t>
          </a:r>
          <a:r>
            <a:rPr lang="en-US" sz="2500" kern="1200" dirty="0"/>
            <a:t> je </a:t>
          </a:r>
          <a:r>
            <a:rPr lang="en-US" sz="2500" kern="1200" dirty="0" err="1"/>
            <a:t>probna</a:t>
          </a:r>
          <a:r>
            <a:rPr lang="en-US" sz="2500" kern="1200" dirty="0"/>
            <a:t> </a:t>
          </a:r>
          <a:r>
            <a:rPr lang="en-US" sz="2500" kern="1200" dirty="0" err="1"/>
            <a:t>matura</a:t>
          </a:r>
          <a:r>
            <a:rPr lang="en-US" sz="2500" kern="1200" dirty="0"/>
            <a:t> u </a:t>
          </a:r>
          <a:r>
            <a:rPr lang="en-US" sz="2500" kern="1200" dirty="0" err="1"/>
            <a:t>školi</a:t>
          </a:r>
          <a:r>
            <a:rPr lang="en-US" sz="2500" kern="1200" dirty="0"/>
            <a:t>, </a:t>
          </a:r>
          <a:r>
            <a:rPr lang="en-US" sz="2500" kern="1200" dirty="0" err="1"/>
            <a:t>stoga</a:t>
          </a:r>
          <a:r>
            <a:rPr lang="en-US" sz="2500" kern="1200" dirty="0"/>
            <a:t> </a:t>
          </a:r>
          <a:r>
            <a:rPr lang="en-US" sz="2500" kern="1200" dirty="0" err="1"/>
            <a:t>su</a:t>
          </a:r>
          <a:r>
            <a:rPr lang="en-US" sz="2500" kern="1200" dirty="0"/>
            <a:t> se </a:t>
          </a:r>
          <a:r>
            <a:rPr lang="en-US" sz="2500" kern="1200" dirty="0" err="1"/>
            <a:t>učenici</a:t>
          </a:r>
          <a:r>
            <a:rPr lang="en-US" sz="2500" kern="1200" dirty="0"/>
            <a:t> </a:t>
          </a:r>
          <a:r>
            <a:rPr lang="en-US" sz="2500" kern="1200" dirty="0" err="1"/>
            <a:t>upoznali</a:t>
          </a:r>
          <a:r>
            <a:rPr lang="en-US" sz="2500" kern="1200" dirty="0"/>
            <a:t> s </a:t>
          </a:r>
          <a:r>
            <a:rPr lang="en-US" sz="2500" kern="1200" dirty="0" err="1"/>
            <a:t>ispitima</a:t>
          </a:r>
          <a:r>
            <a:rPr lang="en-US" sz="2500" kern="1200" dirty="0"/>
            <a:t> </a:t>
          </a:r>
          <a:r>
            <a:rPr lang="en-US" sz="2500" kern="1200" dirty="0" err="1"/>
            <a:t>i</a:t>
          </a:r>
          <a:r>
            <a:rPr lang="en-US" sz="2500" kern="1200" dirty="0"/>
            <a:t> </a:t>
          </a:r>
          <a:r>
            <a:rPr lang="en-US" sz="2500" kern="1200" dirty="0" err="1"/>
            <a:t>načinom</a:t>
          </a:r>
          <a:r>
            <a:rPr lang="en-US" sz="2500" kern="1200" dirty="0"/>
            <a:t> </a:t>
          </a:r>
          <a:r>
            <a:rPr lang="en-US" sz="2500" kern="1200" dirty="0" err="1"/>
            <a:t>provedbe</a:t>
          </a:r>
          <a:r>
            <a:rPr lang="en-US" sz="2500" kern="1200" dirty="0"/>
            <a:t>.</a:t>
          </a:r>
        </a:p>
      </dsp:txBody>
      <dsp:txXfrm>
        <a:off x="87100" y="3803569"/>
        <a:ext cx="6089440" cy="1610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stani-student.hr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stani-student.hr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stani-student.hr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tani-student.hr" TargetMode="External"/><Relationship Id="rId2" Type="http://schemas.openxmlformats.org/officeDocument/2006/relationships/hyperlink" Target="http://www.studij.hr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2D490B-82DB-72CD-2C1E-49C891825B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-2" b="626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  <a:cs typeface="Calibri Light"/>
              </a:rPr>
              <a:t>DRŽAVNA MATURA </a:t>
            </a:r>
            <a:br>
              <a:rPr lang="en-US" sz="6600" dirty="0">
                <a:ea typeface="+mj-lt"/>
                <a:cs typeface="+mj-lt"/>
              </a:rPr>
            </a:br>
            <a:r>
              <a:rPr lang="en-US" sz="6600" dirty="0">
                <a:solidFill>
                  <a:srgbClr val="FFFFFF"/>
                </a:solidFill>
                <a:ea typeface="+mj-lt"/>
                <a:cs typeface="+mj-lt"/>
              </a:rPr>
              <a:t>2022. / 2023.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83893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800" dirty="0">
              <a:solidFill>
                <a:srgbClr val="FFFFFF"/>
              </a:solidFill>
              <a:cs typeface="Calibri"/>
            </a:endParaRPr>
          </a:p>
          <a:p>
            <a:r>
              <a:rPr lang="en-US" sz="2800" dirty="0">
                <a:solidFill>
                  <a:srgbClr val="FFFFFF"/>
                </a:solidFill>
                <a:ea typeface="+mn-lt"/>
                <a:cs typeface="+mn-lt"/>
              </a:rPr>
              <a:t>GIMNAZIJA VLADIMIRA NAZORA </a:t>
            </a:r>
          </a:p>
          <a:p>
            <a:r>
              <a:rPr lang="en-US" sz="2800" dirty="0">
                <a:solidFill>
                  <a:srgbClr val="FFFFFF"/>
                </a:solidFill>
                <a:ea typeface="+mn-lt"/>
                <a:cs typeface="+mn-lt"/>
              </a:rPr>
              <a:t>ZADAR, PROSINAC 2022.</a:t>
            </a:r>
            <a:endParaRPr lang="en-US" sz="2800" dirty="0">
              <a:solidFill>
                <a:srgbClr val="FFFFFF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1611A-63EB-5C0E-18FC-F3167F635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RAZINE OBAVEZNIH ISPITA </a:t>
            </a:r>
            <a:r>
              <a:rPr lang="en-US" dirty="0" err="1">
                <a:cs typeface="Calibri Light"/>
              </a:rPr>
              <a:t>ISPITA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8B47293-BFBB-09B1-E1CF-22FB725AB5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184754"/>
              </p:ext>
            </p:extLst>
          </p:nvPr>
        </p:nvGraphicFramePr>
        <p:xfrm>
          <a:off x="838200" y="2566160"/>
          <a:ext cx="7832448" cy="2674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6224">
                  <a:extLst>
                    <a:ext uri="{9D8B030D-6E8A-4147-A177-3AD203B41FA5}">
                      <a16:colId xmlns:a16="http://schemas.microsoft.com/office/drawing/2014/main" val="4105541913"/>
                    </a:ext>
                  </a:extLst>
                </a:gridCol>
                <a:gridCol w="3916224">
                  <a:extLst>
                    <a:ext uri="{9D8B030D-6E8A-4147-A177-3AD203B41FA5}">
                      <a16:colId xmlns:a16="http://schemas.microsoft.com/office/drawing/2014/main" val="2042968780"/>
                    </a:ext>
                  </a:extLst>
                </a:gridCol>
              </a:tblGrid>
              <a:tr h="1006161">
                <a:tc>
                  <a:txBody>
                    <a:bodyPr/>
                    <a:lstStyle/>
                    <a:p>
                      <a:r>
                        <a:rPr lang="en-US" sz="2400" b="1" dirty="0"/>
                        <a:t>HRVATSKI JEZIK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JEDINSTVENA RAZINA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666693"/>
                  </a:ext>
                </a:extLst>
              </a:tr>
              <a:tr h="845176">
                <a:tc>
                  <a:txBody>
                    <a:bodyPr/>
                    <a:lstStyle/>
                    <a:p>
                      <a:r>
                        <a:rPr lang="en-US" sz="2400" b="1" dirty="0"/>
                        <a:t>MATEMATIKA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A </a:t>
                      </a:r>
                      <a:r>
                        <a:rPr lang="en-US" sz="2400" b="1" dirty="0"/>
                        <a:t> (VIŠA RAZINA) I </a:t>
                      </a:r>
                      <a:endParaRPr lang="en-US" b="1"/>
                    </a:p>
                    <a:p>
                      <a:pPr lvl="0">
                        <a:buNone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2400" b="1" dirty="0"/>
                        <a:t>  (OSNOVNA RAZINA)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156824"/>
                  </a:ext>
                </a:extLst>
              </a:tr>
              <a:tr h="730398">
                <a:tc>
                  <a:txBody>
                    <a:bodyPr/>
                    <a:lstStyle/>
                    <a:p>
                      <a:r>
                        <a:rPr lang="en-US" sz="2400" b="1" dirty="0"/>
                        <a:t>STRANI JEZIK (ENGLESKI JEZIK)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1" i="0" u="none" strike="noStrike" noProof="0" dirty="0">
                          <a:solidFill>
                            <a:srgbClr val="FF0000"/>
                          </a:solidFill>
                          <a:latin typeface="Calibri"/>
                        </a:rPr>
                        <a:t>A</a:t>
                      </a:r>
                      <a:r>
                        <a:rPr lang="en-US" sz="2400" b="1" i="0" u="none" strike="noStrike" noProof="0" dirty="0">
                          <a:latin typeface="Calibri"/>
                        </a:rPr>
                        <a:t>  (VIŠA RAZINA) I </a:t>
                      </a:r>
                      <a:endParaRPr lang="en-US" sz="2400" b="1" dirty="0"/>
                    </a:p>
                    <a:p>
                      <a:pPr lvl="0">
                        <a:buNone/>
                      </a:pPr>
                      <a:r>
                        <a:rPr lang="en-US" sz="2400" b="1" i="0" u="none" strike="noStrike" noProof="0" dirty="0">
                          <a:solidFill>
                            <a:srgbClr val="FF0000"/>
                          </a:solidFill>
                          <a:latin typeface="Calibri"/>
                        </a:rPr>
                        <a:t>B</a:t>
                      </a:r>
                      <a:r>
                        <a:rPr lang="en-US" sz="2400" b="1" i="0" u="none" strike="noStrike" noProof="0" dirty="0">
                          <a:latin typeface="Calibri"/>
                        </a:rPr>
                        <a:t>  (OSNOVNA RAZINA)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733966"/>
                  </a:ext>
                </a:extLst>
              </a:tr>
            </a:tbl>
          </a:graphicData>
        </a:graphic>
      </p:graphicFrame>
      <p:pic>
        <p:nvPicPr>
          <p:cNvPr id="5" name="Picture 5">
            <a:extLst>
              <a:ext uri="{FF2B5EF4-FFF2-40B4-BE49-F238E27FC236}">
                <a16:creationId xmlns:a16="http://schemas.microsoft.com/office/drawing/2014/main" id="{C7BCBEDC-11C8-07BD-556E-B54B2BB58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021" y="2157346"/>
            <a:ext cx="2793508" cy="372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96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3D18B-B6D5-C803-7919-E165CEBBC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UVJET RAZINA ZA UPIS NA STUDIJ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00A0B9D-1FAE-4F15-0DA9-74872F47F38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1142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0F3A0-C028-C78B-A066-E64999816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ISPITI IZBORNOGA DIJELA DRŽAVNE MATURE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5C9323B-7531-CE18-054B-16D550150B1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3496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5D8C6F-7470-5536-6DE4-996D6B548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  <a:cs typeface="Calibri Light"/>
              </a:rPr>
              <a:t>PROBNA MATURA</a:t>
            </a:r>
            <a:endParaRPr lang="en-US" sz="60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F81F67E-D6DD-1402-A6C5-8207655BBD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43296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703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5E9ADB-462C-B8F4-B853-3388732E3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n-US" sz="4000">
                <a:ea typeface="+mj-lt"/>
                <a:cs typeface="+mj-lt"/>
              </a:rPr>
              <a:t>PRILAGODBA ISPITNE TEHNOLOGIJE</a:t>
            </a:r>
            <a:endParaRPr lang="en-US" sz="40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21DAD45-3821-FED4-096E-E0B1DD76B3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140730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6419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072B3-E465-AD1D-AE06-3026C274E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UČENICI S TEŠKOĆAMA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68D9D2-AD1C-4419-0233-FAC3657D491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3201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04FBAB-8705-9AC6-3F12-B93E1F820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dirty="0" err="1">
                <a:solidFill>
                  <a:srgbClr val="FFFFFF"/>
                </a:solidFill>
                <a:cs typeface="Calibri Light"/>
              </a:rPr>
              <a:t>Zahtjev</a:t>
            </a:r>
            <a:r>
              <a:rPr lang="en-US" sz="4000" dirty="0">
                <a:solidFill>
                  <a:srgbClr val="FFFFFF"/>
                </a:solidFill>
                <a:cs typeface="Calibri Light"/>
              </a:rPr>
              <a:t> za </a:t>
            </a: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prilagodbom</a:t>
            </a:r>
            <a:endParaRPr lang="en-US" sz="4000" dirty="0" err="1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97E789F-1188-2492-3EAD-CEB220492F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536502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6636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53015-6F60-DFEC-B54E-49DB37429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PRAVO POLAGANJA PRIJAVLJENIH ISPITA BEZ</a:t>
            </a:r>
            <a:endParaRPr lang="en-US" dirty="0"/>
          </a:p>
          <a:p>
            <a:r>
              <a:rPr lang="en-US" dirty="0">
                <a:ea typeface="+mj-lt"/>
                <a:cs typeface="+mj-lt"/>
              </a:rPr>
              <a:t>OBVEZE PLAĆANJA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696A1-ED4E-62BE-804D-2B36C713E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7948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ea typeface="+mn-lt"/>
                <a:cs typeface="+mn-lt"/>
              </a:rPr>
              <a:t>učenici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imaju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pravo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polaganje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prijavljenih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ispita</a:t>
            </a:r>
            <a:r>
              <a:rPr lang="en-US" dirty="0">
                <a:ea typeface="+mn-lt"/>
                <a:cs typeface="+mn-lt"/>
              </a:rPr>
              <a:t> bez </a:t>
            </a:r>
            <a:r>
              <a:rPr lang="en-US" dirty="0" err="1">
                <a:ea typeface="+mn-lt"/>
                <a:cs typeface="+mn-lt"/>
              </a:rPr>
              <a:t>obveze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plaćanja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troškova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u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kalendarskoj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godini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u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kojoj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završavaju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završni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razred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srednjoškolskoga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obrazovanja</a:t>
            </a:r>
            <a:endParaRPr lang="en-US" dirty="0" err="1">
              <a:cs typeface="Calibri" panose="020F0502020204030204"/>
            </a:endParaRPr>
          </a:p>
          <a:p>
            <a:r>
              <a:rPr lang="en-US" dirty="0" err="1">
                <a:ea typeface="+mn-lt"/>
                <a:cs typeface="+mn-lt"/>
              </a:rPr>
              <a:t>ako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učenik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u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jesenskom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roku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prijavi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ispit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koji je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položio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 u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ljetnome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roku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,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obvezan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je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platiti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naknadu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troškova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ispita</a:t>
            </a:r>
            <a:r>
              <a:rPr lang="en-US" dirty="0">
                <a:ea typeface="+mn-lt"/>
                <a:cs typeface="+mn-lt"/>
              </a:rPr>
              <a:t> bez </a:t>
            </a:r>
            <a:r>
              <a:rPr lang="en-US" dirty="0" err="1">
                <a:ea typeface="+mn-lt"/>
                <a:cs typeface="+mn-lt"/>
              </a:rPr>
              <a:t>obzira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razinu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prijavljenoga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ispita</a:t>
            </a:r>
            <a:endParaRPr lang="en-US" dirty="0">
              <a:ea typeface="+mn-lt"/>
              <a:cs typeface="+mn-lt"/>
            </a:endParaRPr>
          </a:p>
          <a:p>
            <a:r>
              <a:rPr lang="en-US" dirty="0" err="1">
                <a:ea typeface="+mn-lt"/>
                <a:cs typeface="+mn-lt"/>
              </a:rPr>
              <a:t>ako</a:t>
            </a:r>
            <a:r>
              <a:rPr lang="en-US" dirty="0">
                <a:ea typeface="+mn-lt"/>
                <a:cs typeface="+mn-lt"/>
              </a:rPr>
              <a:t> se </a:t>
            </a:r>
            <a:r>
              <a:rPr lang="en-US" dirty="0" err="1">
                <a:ea typeface="+mn-lt"/>
                <a:cs typeface="+mn-lt"/>
              </a:rPr>
              <a:t>ispit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ne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odjavi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u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određenome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roku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i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ako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se ne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prilože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dokazi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o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opravdanosti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izostanaka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propisanim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rokovima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smatra</a:t>
            </a:r>
            <a:r>
              <a:rPr lang="en-US" dirty="0">
                <a:ea typeface="+mn-lt"/>
                <a:cs typeface="+mn-lt"/>
              </a:rPr>
              <a:t> se da je </a:t>
            </a:r>
            <a:r>
              <a:rPr lang="en-US" dirty="0" err="1">
                <a:ea typeface="+mn-lt"/>
                <a:cs typeface="+mn-lt"/>
              </a:rPr>
              <a:t>ispitni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rok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iskorišten</a:t>
            </a:r>
            <a:r>
              <a:rPr lang="en-US" dirty="0">
                <a:ea typeface="+mn-lt"/>
                <a:cs typeface="+mn-lt"/>
              </a:rPr>
              <a:t>, a </a:t>
            </a:r>
            <a:r>
              <a:rPr lang="en-US" dirty="0" err="1">
                <a:ea typeface="+mn-lt"/>
                <a:cs typeface="+mn-lt"/>
              </a:rPr>
              <a:t>učenik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tada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mora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platiti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naknadu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troškova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polaganja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ispita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4755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360940-D5CF-95C5-68C0-65B7E6D8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  <a:ea typeface="+mj-lt"/>
                <a:cs typeface="+mj-lt"/>
              </a:rPr>
              <a:t>ISPITNI ROKOVI</a:t>
            </a:r>
            <a:endParaRPr lang="en-US" sz="60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AFB9F14-8163-E5FB-9CAB-A9A263FB3E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393734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495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64E5A-D957-FE30-7AB6-A540A1372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Ljetni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rok</a:t>
            </a:r>
            <a:r>
              <a:rPr lang="en-US" dirty="0">
                <a:cs typeface="Calibri Light"/>
              </a:rPr>
              <a:t> – od 2. 6. do 28. 6. 2023.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A048B-CEF0-5700-D1C1-D42042460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cs typeface="Calibri"/>
              </a:rPr>
              <a:t>I. TJEDAN: </a:t>
            </a:r>
            <a:endParaRPr lang="en-US">
              <a:solidFill>
                <a:srgbClr val="0070C0"/>
              </a:solidFill>
            </a:endParaRPr>
          </a:p>
          <a:p>
            <a:r>
              <a:rPr lang="en-US" dirty="0">
                <a:cs typeface="Calibri"/>
              </a:rPr>
              <a:t>2. 6. 2023. </a:t>
            </a:r>
            <a:r>
              <a:rPr lang="en-US" b="1" dirty="0">
                <a:solidFill>
                  <a:srgbClr val="FF0000"/>
                </a:solidFill>
                <a:cs typeface="Calibri"/>
              </a:rPr>
              <a:t>ENGLESKI JEZIK A I B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r>
              <a:rPr lang="en-US" b="1" dirty="0">
                <a:solidFill>
                  <a:srgbClr val="0070C0"/>
                </a:solidFill>
                <a:cs typeface="Calibri"/>
              </a:rPr>
              <a:t>II. TJEDAN: </a:t>
            </a:r>
          </a:p>
          <a:p>
            <a:r>
              <a:rPr lang="en-US" dirty="0">
                <a:cs typeface="Calibri"/>
              </a:rPr>
              <a:t>5. 6. 2023. NJEMAČKI JEZIK A I B, VJERONAUK, ETIKA</a:t>
            </a:r>
          </a:p>
          <a:p>
            <a:r>
              <a:rPr lang="en-US" dirty="0">
                <a:cs typeface="Calibri"/>
              </a:rPr>
              <a:t>6. 6. 2023. BIOLOGIJA, ŠPANJOLSKI JEZIK A I B</a:t>
            </a:r>
          </a:p>
          <a:p>
            <a:r>
              <a:rPr lang="en-US" dirty="0">
                <a:cs typeface="Calibri"/>
              </a:rPr>
              <a:t>7. 6. 2023. GEOGRAFIJA, TALIJANSKI JEZIK A I B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3677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D5C781-017C-C17C-F96B-7FBE98305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85" y="578653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cs typeface="Calibri Light"/>
              </a:rPr>
              <a:t>ISPITNA KOORDINATORICA - </a:t>
            </a:r>
            <a:r>
              <a:rPr lang="en-US">
                <a:cs typeface="Calibri Light"/>
              </a:rPr>
              <a:t>pomoć</a:t>
            </a:r>
            <a:r>
              <a:rPr lang="en-US" dirty="0">
                <a:cs typeface="Calibri Light"/>
              </a:rPr>
              <a:t> </a:t>
            </a:r>
            <a:r>
              <a:rPr lang="en-US">
                <a:cs typeface="Calibri Light"/>
              </a:rPr>
              <a:t>i</a:t>
            </a:r>
            <a:r>
              <a:rPr lang="en-US" dirty="0">
                <a:cs typeface="Calibri Light"/>
              </a:rPr>
              <a:t> </a:t>
            </a:r>
            <a:r>
              <a:rPr lang="en-US">
                <a:cs typeface="Calibri Light"/>
              </a:rPr>
              <a:t>podrška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C894554-4EB0-45FD-AA57-B45A8B2022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007160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6164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9413D-06A9-F5BD-1B9B-2FBAF2DFA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+mj-lt"/>
                <a:cs typeface="+mj-lt"/>
              </a:rPr>
              <a:t>Ljetni</a:t>
            </a:r>
            <a:r>
              <a:rPr lang="en-US" dirty="0">
                <a:ea typeface="+mj-lt"/>
                <a:cs typeface="+mj-lt"/>
              </a:rPr>
              <a:t> </a:t>
            </a:r>
            <a:r>
              <a:rPr lang="en-US" dirty="0" err="1">
                <a:ea typeface="+mj-lt"/>
                <a:cs typeface="+mj-lt"/>
              </a:rPr>
              <a:t>rok</a:t>
            </a:r>
            <a:r>
              <a:rPr lang="en-US" dirty="0">
                <a:ea typeface="+mj-lt"/>
                <a:cs typeface="+mj-lt"/>
              </a:rPr>
              <a:t> – od 2. 6. do 28. 6. 2023.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859D3-1865-AFCE-4CB1-4DDBD28AE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1710"/>
            <a:ext cx="10515600" cy="455525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b="1" dirty="0">
                <a:solidFill>
                  <a:srgbClr val="0070C0"/>
                </a:solidFill>
                <a:cs typeface="Calibri"/>
              </a:rPr>
              <a:t>III. TJEDAN</a:t>
            </a:r>
          </a:p>
          <a:p>
            <a:r>
              <a:rPr lang="en-US" dirty="0">
                <a:cs typeface="Calibri"/>
              </a:rPr>
              <a:t>12. 6. 2023. POLITIKA I GOSPODARSTVO, FRANCUSKI JEZIK A I B</a:t>
            </a:r>
          </a:p>
          <a:p>
            <a:r>
              <a:rPr lang="en-US" dirty="0">
                <a:cs typeface="Calibri"/>
              </a:rPr>
              <a:t>13. 6. 2023. LIKOVNA UMJETNOST, LOGIKA</a:t>
            </a:r>
          </a:p>
          <a:p>
            <a:r>
              <a:rPr lang="en-US" dirty="0">
                <a:cs typeface="Calibri"/>
              </a:rPr>
              <a:t>14. 6. 2023. INFORMATIKA, POVIJEST</a:t>
            </a:r>
          </a:p>
          <a:p>
            <a:r>
              <a:rPr lang="en-US" dirty="0">
                <a:cs typeface="Calibri"/>
              </a:rPr>
              <a:t>15. 6. 2023. PSIHOLOGIJA, GLAZBENA UMJETNOST</a:t>
            </a:r>
          </a:p>
          <a:p>
            <a:r>
              <a:rPr lang="en-US" dirty="0">
                <a:cs typeface="Calibri"/>
              </a:rPr>
              <a:t>16. 6. 2023. FIZIKA, FILOZOFIJA</a:t>
            </a:r>
          </a:p>
          <a:p>
            <a:endParaRPr lang="en-US" dirty="0">
              <a:cs typeface="Calibri"/>
            </a:endParaRPr>
          </a:p>
          <a:p>
            <a:r>
              <a:rPr lang="en-US" b="1">
                <a:solidFill>
                  <a:srgbClr val="0070C0"/>
                </a:solidFill>
                <a:cs typeface="Calibri"/>
              </a:rPr>
              <a:t>IV. TJEDAN</a:t>
            </a:r>
          </a:p>
          <a:p>
            <a:r>
              <a:rPr lang="en-US" dirty="0">
                <a:cs typeface="Calibri"/>
              </a:rPr>
              <a:t>19. 6. 2023. KEMIJA, SOCIOLOGIJA</a:t>
            </a:r>
          </a:p>
        </p:txBody>
      </p:sp>
    </p:spTree>
    <p:extLst>
      <p:ext uri="{BB962C8B-B14F-4D97-AF65-F5344CB8AC3E}">
        <p14:creationId xmlns:p14="http://schemas.microsoft.com/office/powerpoint/2010/main" val="691223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E2DB-ADC8-30C1-A872-012AE41B9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+mj-lt"/>
                <a:cs typeface="+mj-lt"/>
              </a:rPr>
              <a:t>Ljetni</a:t>
            </a:r>
            <a:r>
              <a:rPr lang="en-US" dirty="0">
                <a:ea typeface="+mj-lt"/>
                <a:cs typeface="+mj-lt"/>
              </a:rPr>
              <a:t> </a:t>
            </a:r>
            <a:r>
              <a:rPr lang="en-US" dirty="0" err="1">
                <a:ea typeface="+mj-lt"/>
                <a:cs typeface="+mj-lt"/>
              </a:rPr>
              <a:t>rok</a:t>
            </a:r>
            <a:r>
              <a:rPr lang="en-US" dirty="0">
                <a:ea typeface="+mj-lt"/>
                <a:cs typeface="+mj-lt"/>
              </a:rPr>
              <a:t> – od 2. 6. do 28. 6. 2023.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2CAE1-D43F-5320-C3B6-9F1CDCD3C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cs typeface="Calibri"/>
              </a:rPr>
              <a:t>V. TJEDAN</a:t>
            </a:r>
          </a:p>
          <a:p>
            <a:r>
              <a:rPr lang="en-US" dirty="0">
                <a:cs typeface="Calibri"/>
              </a:rPr>
              <a:t>26. 6. 2023. </a:t>
            </a:r>
            <a:r>
              <a:rPr lang="en-US" b="1" dirty="0">
                <a:solidFill>
                  <a:srgbClr val="FF0000"/>
                </a:solidFill>
                <a:cs typeface="Calibri"/>
              </a:rPr>
              <a:t>HRVATSKI JEZIK (TEST + SAŽETAK)</a:t>
            </a:r>
          </a:p>
          <a:p>
            <a:r>
              <a:rPr lang="en-US" dirty="0">
                <a:solidFill>
                  <a:srgbClr val="000000"/>
                </a:solidFill>
                <a:cs typeface="Calibri"/>
              </a:rPr>
              <a:t>27. 6. 2023. </a:t>
            </a:r>
            <a:r>
              <a:rPr lang="en-US" b="1" dirty="0">
                <a:solidFill>
                  <a:srgbClr val="FF0000"/>
                </a:solidFill>
                <a:cs typeface="Calibri"/>
              </a:rPr>
              <a:t>HRVATSKI JEZIK (ESEJ)</a:t>
            </a:r>
          </a:p>
          <a:p>
            <a:r>
              <a:rPr lang="en-US" dirty="0">
                <a:solidFill>
                  <a:srgbClr val="000000"/>
                </a:solidFill>
                <a:cs typeface="Calibri"/>
              </a:rPr>
              <a:t>28. 6. 2023. </a:t>
            </a:r>
            <a:r>
              <a:rPr lang="en-US" b="1" dirty="0">
                <a:solidFill>
                  <a:srgbClr val="FF0000"/>
                </a:solidFill>
                <a:cs typeface="Calibri"/>
              </a:rPr>
              <a:t>MATEMATIKA A I B</a:t>
            </a:r>
            <a:endParaRPr lang="en-US" b="1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7558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2F710-03D3-BC62-ADD0-D0C68379D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ZAVRŠETAK I DOKUMENTACIJA</a:t>
            </a:r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F0A1E6D-5CA3-82EA-9AA4-D95BC15888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6139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759FC-A8BA-8504-B76C-5E0EB7455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ZAVRŠETAK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B5C56A6-E82D-AB75-1B0A-6A487CFF50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1455691"/>
              </p:ext>
            </p:extLst>
          </p:nvPr>
        </p:nvGraphicFramePr>
        <p:xfrm>
          <a:off x="773806" y="1525118"/>
          <a:ext cx="10515600" cy="4985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72197539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461346075"/>
                    </a:ext>
                  </a:extLst>
                </a:gridCol>
              </a:tblGrid>
              <a:tr h="1143551">
                <a:tc>
                  <a:txBody>
                    <a:bodyPr/>
                    <a:lstStyle/>
                    <a:p>
                      <a:r>
                        <a:rPr lang="en-US" sz="3200" dirty="0"/>
                        <a:t>OBJAVA REZULTATA SVIH ISPITA DRŽAVNE MATURE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 sz="3200" dirty="0"/>
                        <a:t>12. 7. 2023.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685244"/>
                  </a:ext>
                </a:extLst>
              </a:tr>
              <a:tr h="1143551">
                <a:tc>
                  <a:txBody>
                    <a:bodyPr/>
                    <a:lstStyle/>
                    <a:p>
                      <a:r>
                        <a:rPr lang="en-US" sz="3200" dirty="0"/>
                        <a:t>PISANJE PRIGOVORA</a:t>
                      </a:r>
                    </a:p>
                    <a:p>
                      <a:pPr lvl="0">
                        <a:buNone/>
                      </a:pPr>
                      <a:endParaRPr lang="en-US" sz="3200" dirty="0"/>
                    </a:p>
                    <a:p>
                      <a:pPr lvl="0">
                        <a:buNone/>
                      </a:pPr>
                      <a:r>
                        <a:rPr lang="en-US" sz="3200" dirty="0"/>
                        <a:t>KRAJ ZA PRIGOVORE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13. 7. - 14. 7. 2023.</a:t>
                      </a:r>
                    </a:p>
                    <a:p>
                      <a:pPr lvl="0" algn="ctr">
                        <a:buNone/>
                      </a:pPr>
                      <a:endParaRPr lang="en-US" sz="3200" b="1" dirty="0"/>
                    </a:p>
                    <a:p>
                      <a:pPr lvl="0" algn="ctr">
                        <a:buNone/>
                      </a:pPr>
                      <a:r>
                        <a:rPr lang="en-US" sz="3200" b="1" dirty="0"/>
                        <a:t>14. 7. 2023.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314444"/>
                  </a:ext>
                </a:extLst>
              </a:tr>
              <a:tr h="1143551">
                <a:tc>
                  <a:txBody>
                    <a:bodyPr/>
                    <a:lstStyle/>
                    <a:p>
                      <a:r>
                        <a:rPr lang="en-US" sz="3200" dirty="0"/>
                        <a:t>KONAČNA OBJAVA REZULTATA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19. 7. 2023.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173409"/>
                  </a:ext>
                </a:extLst>
              </a:tr>
              <a:tr h="1143551">
                <a:tc>
                  <a:txBody>
                    <a:bodyPr/>
                    <a:lstStyle/>
                    <a:p>
                      <a:r>
                        <a:rPr lang="en-US" sz="3200" dirty="0"/>
                        <a:t>PODJELA SVJEDODŽBI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21. 7. 2023.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306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21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6C2E4A-42E7-63A9-1882-A501B919F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  <a:ea typeface="+mj-lt"/>
                <a:cs typeface="+mj-lt"/>
              </a:rPr>
              <a:t>PRVA PRIJAVA UČENIKA U SUSTAV POSTANI</a:t>
            </a:r>
            <a:endParaRPr lang="en-US" sz="6000">
              <a:solidFill>
                <a:schemeClr val="bg1"/>
              </a:solidFill>
            </a:endParaRPr>
          </a:p>
          <a:p>
            <a:r>
              <a:rPr lang="en-US" sz="6000">
                <a:solidFill>
                  <a:schemeClr val="bg1"/>
                </a:solidFill>
                <a:ea typeface="+mj-lt"/>
                <a:cs typeface="+mj-lt"/>
              </a:rPr>
              <a:t>STUDENT</a:t>
            </a:r>
            <a:endParaRPr lang="en-US" sz="60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C237BE-F72D-F9D0-391A-22750E8B12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46956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5241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7AB6774-00B2-0766-1683-BE2B85D67B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020" t="18611" r="13016" b="10278"/>
          <a:stretch/>
        </p:blipFill>
        <p:spPr>
          <a:xfrm>
            <a:off x="457200" y="886284"/>
            <a:ext cx="11277600" cy="508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77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623E83A-058D-92EA-C2F7-A48E56FEA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PIN I TAN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B5B6D-75A4-B5C3-04F5-CA80E3B54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399" y="735398"/>
            <a:ext cx="7201359" cy="537884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000" dirty="0" err="1">
                <a:ea typeface="+mn-lt"/>
                <a:cs typeface="+mn-lt"/>
              </a:rPr>
              <a:t>kada</a:t>
            </a:r>
            <a:r>
              <a:rPr lang="en-US" sz="3000" dirty="0">
                <a:ea typeface="+mn-lt"/>
                <a:cs typeface="+mn-lt"/>
              </a:rPr>
              <a:t> se </a:t>
            </a:r>
            <a:r>
              <a:rPr lang="en-US" sz="3000" dirty="0" err="1">
                <a:ea typeface="+mn-lt"/>
                <a:cs typeface="+mn-lt"/>
              </a:rPr>
              <a:t>učenik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prvi</a:t>
            </a:r>
            <a:r>
              <a:rPr lang="en-US" sz="3000" dirty="0">
                <a:ea typeface="+mn-lt"/>
                <a:cs typeface="+mn-lt"/>
              </a:rPr>
              <a:t> put </a:t>
            </a:r>
            <a:r>
              <a:rPr lang="en-US" sz="3000" dirty="0" err="1">
                <a:ea typeface="+mn-lt"/>
                <a:cs typeface="+mn-lt"/>
              </a:rPr>
              <a:t>prijavi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na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stranicu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en-US" sz="3000" dirty="0">
                <a:ea typeface="+mn-lt"/>
                <a:cs typeface="+mn-lt"/>
                <a:hlinkClick r:id="rId2"/>
              </a:rPr>
              <a:t>www.postani-student.hr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svojom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korisničkom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oznakom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en-US" sz="3000" dirty="0" err="1">
                <a:ea typeface="+mn-lt"/>
                <a:cs typeface="+mn-lt"/>
              </a:rPr>
              <a:t>i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en-US" sz="3000" dirty="0" err="1">
                <a:ea typeface="+mn-lt"/>
                <a:cs typeface="+mn-lt"/>
              </a:rPr>
              <a:t>lozinkom</a:t>
            </a:r>
            <a:r>
              <a:rPr lang="en-US" sz="3000" dirty="0">
                <a:ea typeface="+mn-lt"/>
                <a:cs typeface="+mn-lt"/>
              </a:rPr>
              <a:t>, </a:t>
            </a:r>
            <a:r>
              <a:rPr lang="en-US" sz="3000" dirty="0" err="1">
                <a:ea typeface="+mn-lt"/>
                <a:cs typeface="+mn-lt"/>
              </a:rPr>
              <a:t>treba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upisati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en-US" sz="3000" dirty="0" err="1">
                <a:ea typeface="+mn-lt"/>
                <a:cs typeface="+mn-lt"/>
              </a:rPr>
              <a:t>svojega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mobitela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na</a:t>
            </a:r>
            <a:r>
              <a:rPr lang="en-US" sz="3000" dirty="0">
                <a:ea typeface="+mn-lt"/>
                <a:cs typeface="+mn-lt"/>
              </a:rPr>
              <a:t> koji </a:t>
            </a:r>
            <a:r>
              <a:rPr lang="en-US" sz="3000" dirty="0" err="1">
                <a:ea typeface="+mn-lt"/>
                <a:cs typeface="+mn-lt"/>
              </a:rPr>
              <a:t>želi</a:t>
            </a:r>
            <a:r>
              <a:rPr lang="en-US" sz="3000" dirty="0">
                <a:ea typeface="+mn-lt"/>
                <a:cs typeface="+mn-lt"/>
              </a:rPr>
              <a:t> SMS-om </a:t>
            </a:r>
            <a:r>
              <a:rPr lang="en-US" sz="3000" dirty="0" err="1">
                <a:ea typeface="+mn-lt"/>
                <a:cs typeface="+mn-lt"/>
              </a:rPr>
              <a:t>primiti</a:t>
            </a:r>
            <a:r>
              <a:rPr lang="en-US" sz="3000" dirty="0">
                <a:ea typeface="+mn-lt"/>
                <a:cs typeface="+mn-lt"/>
              </a:rPr>
              <a:t> PIN </a:t>
            </a:r>
            <a:r>
              <a:rPr lang="en-US" sz="3000" dirty="0" err="1">
                <a:ea typeface="+mn-lt"/>
                <a:cs typeface="+mn-lt"/>
              </a:rPr>
              <a:t>i</a:t>
            </a:r>
            <a:r>
              <a:rPr lang="en-US" sz="3000" dirty="0">
                <a:ea typeface="+mn-lt"/>
                <a:cs typeface="+mn-lt"/>
              </a:rPr>
              <a:t> TAN</a:t>
            </a:r>
          </a:p>
          <a:p>
            <a:r>
              <a:rPr lang="en-US" sz="3000" b="1" dirty="0">
                <a:ea typeface="+mn-lt"/>
                <a:cs typeface="+mn-lt"/>
              </a:rPr>
              <a:t>PIN</a:t>
            </a:r>
            <a:r>
              <a:rPr lang="en-US" sz="3000" dirty="0">
                <a:ea typeface="+mn-lt"/>
                <a:cs typeface="+mn-lt"/>
              </a:rPr>
              <a:t> je </a:t>
            </a:r>
            <a:r>
              <a:rPr lang="en-US" sz="3000" dirty="0" err="1">
                <a:ea typeface="+mn-lt"/>
                <a:cs typeface="+mn-lt"/>
              </a:rPr>
              <a:t>osobni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identifikacijski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broj</a:t>
            </a:r>
            <a:r>
              <a:rPr lang="en-US" sz="3000" dirty="0">
                <a:ea typeface="+mn-lt"/>
                <a:cs typeface="+mn-lt"/>
              </a:rPr>
              <a:t> koji </a:t>
            </a:r>
            <a:r>
              <a:rPr lang="en-US" sz="3000" dirty="0" err="1">
                <a:ea typeface="+mn-lt"/>
                <a:cs typeface="+mn-lt"/>
              </a:rPr>
              <a:t>služi</a:t>
            </a:r>
            <a:r>
              <a:rPr lang="en-US" sz="3000" dirty="0">
                <a:ea typeface="+mn-lt"/>
                <a:cs typeface="+mn-lt"/>
              </a:rPr>
              <a:t> za </a:t>
            </a:r>
            <a:r>
              <a:rPr lang="en-US" sz="3000" dirty="0" err="1">
                <a:ea typeface="+mn-lt"/>
                <a:cs typeface="+mn-lt"/>
              </a:rPr>
              <a:t>dodatnu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zaštitu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en-US" sz="3000" dirty="0" err="1">
                <a:ea typeface="+mn-lt"/>
                <a:cs typeface="+mn-lt"/>
              </a:rPr>
              <a:t>i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privatnost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podataka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svakoga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učenika</a:t>
            </a:r>
            <a:endParaRPr lang="en-US" sz="3000" dirty="0" err="1">
              <a:cs typeface="Calibri"/>
            </a:endParaRPr>
          </a:p>
          <a:p>
            <a:r>
              <a:rPr lang="en-US" sz="3000" b="1" dirty="0">
                <a:ea typeface="+mn-lt"/>
                <a:cs typeface="+mn-lt"/>
              </a:rPr>
              <a:t>TAN</a:t>
            </a:r>
            <a:r>
              <a:rPr lang="en-US" sz="3000" dirty="0">
                <a:ea typeface="+mn-lt"/>
                <a:cs typeface="+mn-lt"/>
              </a:rPr>
              <a:t> je </a:t>
            </a:r>
            <a:r>
              <a:rPr lang="en-US" sz="3000" dirty="0" err="1">
                <a:ea typeface="+mn-lt"/>
                <a:cs typeface="+mn-lt"/>
              </a:rPr>
              <a:t>broj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kojim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učenik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potvrđuje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značajne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radnje</a:t>
            </a:r>
            <a:r>
              <a:rPr lang="en-US" sz="3000" dirty="0">
                <a:ea typeface="+mn-lt"/>
                <a:cs typeface="+mn-lt"/>
              </a:rPr>
              <a:t> u </a:t>
            </a:r>
            <a:r>
              <a:rPr lang="en-US" sz="3000" dirty="0" err="1">
                <a:ea typeface="+mn-lt"/>
                <a:cs typeface="+mn-lt"/>
              </a:rPr>
              <a:t>sustavu</a:t>
            </a:r>
            <a:endParaRPr lang="en-US" sz="3000" dirty="0" err="1"/>
          </a:p>
        </p:txBody>
      </p:sp>
    </p:spTree>
    <p:extLst>
      <p:ext uri="{BB962C8B-B14F-4D97-AF65-F5344CB8AC3E}">
        <p14:creationId xmlns:p14="http://schemas.microsoft.com/office/powerpoint/2010/main" val="2392884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8BB16-50C4-D65B-FA4E-BC1EC55C5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8D157384-9CAB-1137-6B96-AF6A4550C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536" t="17890" r="15539" b="49548"/>
          <a:stretch/>
        </p:blipFill>
        <p:spPr>
          <a:xfrm>
            <a:off x="2798753" y="-2630"/>
            <a:ext cx="6593284" cy="6809952"/>
          </a:xfrm>
        </p:spPr>
      </p:pic>
    </p:spTree>
    <p:extLst>
      <p:ext uri="{BB962C8B-B14F-4D97-AF65-F5344CB8AC3E}">
        <p14:creationId xmlns:p14="http://schemas.microsoft.com/office/powerpoint/2010/main" val="1221033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E74B6-FF19-BC10-3417-3C3845C9D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A42DE-1479-9F71-1E32-A0E8AC213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 err="1">
                <a:ea typeface="+mn-lt"/>
                <a:cs typeface="+mn-lt"/>
              </a:rPr>
              <a:t>ako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učenik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nema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mobitel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sz="3200" dirty="0" err="1">
                <a:ea typeface="+mn-lt"/>
                <a:cs typeface="+mn-lt"/>
              </a:rPr>
              <a:t>može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zatražiti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slanje</a:t>
            </a:r>
            <a:r>
              <a:rPr lang="en-US" sz="3200" dirty="0">
                <a:ea typeface="+mn-lt"/>
                <a:cs typeface="+mn-lt"/>
              </a:rPr>
              <a:t> PIN-a </a:t>
            </a:r>
            <a:r>
              <a:rPr lang="en-US" sz="3200" dirty="0" err="1">
                <a:ea typeface="+mn-lt"/>
                <a:cs typeface="+mn-lt"/>
              </a:rPr>
              <a:t>i</a:t>
            </a:r>
            <a:r>
              <a:rPr lang="en-US" sz="3200" dirty="0">
                <a:ea typeface="+mn-lt"/>
                <a:cs typeface="+mn-lt"/>
              </a:rPr>
              <a:t> TAN-a </a:t>
            </a:r>
            <a:r>
              <a:rPr lang="en-US" sz="3200" dirty="0" err="1">
                <a:ea typeface="+mn-lt"/>
                <a:cs typeface="+mn-lt"/>
              </a:rPr>
              <a:t>uz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prethodni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dogovor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broj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mobitela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ispitne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koordinatorice</a:t>
            </a:r>
            <a:endParaRPr lang="en-US" sz="3200">
              <a:cs typeface="Calibri" panose="020F0502020204030204"/>
            </a:endParaRPr>
          </a:p>
          <a:p>
            <a:endParaRPr lang="en-US" sz="3200" dirty="0">
              <a:cs typeface="Calibri"/>
            </a:endParaRPr>
          </a:p>
          <a:p>
            <a:r>
              <a:rPr lang="en-US" sz="3200" dirty="0" err="1">
                <a:ea typeface="+mn-lt"/>
                <a:cs typeface="+mn-lt"/>
              </a:rPr>
              <a:t>nakon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primitka</a:t>
            </a:r>
            <a:r>
              <a:rPr lang="en-US" sz="3200" dirty="0">
                <a:ea typeface="+mn-lt"/>
                <a:cs typeface="+mn-lt"/>
              </a:rPr>
              <a:t> SMS-a </a:t>
            </a:r>
            <a:r>
              <a:rPr lang="en-US" sz="3200" dirty="0" err="1">
                <a:ea typeface="+mn-lt"/>
                <a:cs typeface="+mn-lt"/>
              </a:rPr>
              <a:t>učenik</a:t>
            </a:r>
            <a:r>
              <a:rPr lang="en-US" sz="3200" dirty="0">
                <a:ea typeface="+mn-lt"/>
                <a:cs typeface="+mn-lt"/>
              </a:rPr>
              <a:t> se s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korisničkom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oznakom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lozinkom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i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PIN-om </a:t>
            </a:r>
            <a:r>
              <a:rPr lang="en-US" sz="3200" dirty="0" err="1">
                <a:ea typeface="+mn-lt"/>
                <a:cs typeface="+mn-lt"/>
              </a:rPr>
              <a:t>prijavljuje</a:t>
            </a:r>
            <a:r>
              <a:rPr lang="en-US" sz="3200" dirty="0">
                <a:ea typeface="+mn-lt"/>
                <a:cs typeface="+mn-lt"/>
              </a:rPr>
              <a:t> u </a:t>
            </a:r>
            <a:r>
              <a:rPr lang="en-US" sz="3200" dirty="0" err="1">
                <a:ea typeface="+mn-lt"/>
                <a:cs typeface="+mn-lt"/>
              </a:rPr>
              <a:t>sustav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ispravno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upisujući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korisničku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oznaku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sz="3200" dirty="0" err="1">
                <a:ea typeface="+mn-lt"/>
                <a:cs typeface="+mn-lt"/>
              </a:rPr>
              <a:t>lozinku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</a:t>
            </a:r>
            <a:r>
              <a:rPr lang="en-US" sz="3200" dirty="0">
                <a:ea typeface="+mn-lt"/>
                <a:cs typeface="+mn-lt"/>
              </a:rPr>
              <a:t> PIN</a:t>
            </a:r>
            <a:endParaRPr lang="en-US" sz="32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56227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FF493-9183-8A13-778F-C01F9D28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D04E346-E25D-E875-028C-27936077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180" t="36850" r="18633" b="24444"/>
          <a:stretch/>
        </p:blipFill>
        <p:spPr>
          <a:xfrm>
            <a:off x="3314758" y="261227"/>
            <a:ext cx="5196418" cy="6340883"/>
          </a:xfrm>
        </p:spPr>
      </p:pic>
    </p:spTree>
    <p:extLst>
      <p:ext uri="{BB962C8B-B14F-4D97-AF65-F5344CB8AC3E}">
        <p14:creationId xmlns:p14="http://schemas.microsoft.com/office/powerpoint/2010/main" val="560819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9B0AB-983D-F3F6-14DF-B51A9F91D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ŠTO JE DRŽAVNA MATURA?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EB62BB-28A1-BE6D-62FB-B066EFD3C64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1517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91EF0-8BCA-F6D0-8195-F74FA5FB9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FD6FD-EC68-1C48-11F8-44D1F5550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err="1">
                <a:ea typeface="+mn-lt"/>
                <a:cs typeface="+mn-lt"/>
              </a:rPr>
              <a:t>pri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prvoj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prijavi</a:t>
            </a:r>
            <a:r>
              <a:rPr lang="en-US" sz="3200" dirty="0">
                <a:ea typeface="+mn-lt"/>
                <a:cs typeface="+mn-lt"/>
              </a:rPr>
              <a:t> u </a:t>
            </a:r>
            <a:r>
              <a:rPr lang="en-US" sz="3200" err="1">
                <a:ea typeface="+mn-lt"/>
                <a:cs typeface="+mn-lt"/>
              </a:rPr>
              <a:t>sustav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učenik</a:t>
            </a:r>
            <a:r>
              <a:rPr lang="en-US" sz="3200" dirty="0">
                <a:ea typeface="+mn-lt"/>
                <a:cs typeface="+mn-lt"/>
              </a:rPr>
              <a:t> je </a:t>
            </a:r>
            <a:r>
              <a:rPr lang="en-US" sz="3200" err="1">
                <a:ea typeface="+mn-lt"/>
                <a:cs typeface="+mn-lt"/>
              </a:rPr>
              <a:t>dužan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prihvatiti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i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TAN-om </a:t>
            </a:r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potvrditi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Opće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uvjete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prijave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ispita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državne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mature </a:t>
            </a:r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i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studijskih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programa</a:t>
            </a:r>
            <a:endParaRPr lang="en-US" sz="3200" b="1">
              <a:solidFill>
                <a:srgbClr val="0070C0"/>
              </a:solidFill>
              <a:cs typeface="Calibri"/>
            </a:endParaRPr>
          </a:p>
          <a:p>
            <a:endParaRPr lang="en-US" sz="3200" dirty="0">
              <a:cs typeface="Calibri"/>
            </a:endParaRPr>
          </a:p>
          <a:p>
            <a:r>
              <a:rPr lang="en-US" sz="3200" dirty="0" err="1">
                <a:ea typeface="+mn-lt"/>
                <a:cs typeface="+mn-lt"/>
              </a:rPr>
              <a:t>učenicima</a:t>
            </a:r>
            <a:r>
              <a:rPr lang="en-US" sz="3200" dirty="0">
                <a:ea typeface="+mn-lt"/>
                <a:cs typeface="+mn-lt"/>
              </a:rPr>
              <a:t> koji to ne </a:t>
            </a:r>
            <a:r>
              <a:rPr lang="en-US" sz="3200" dirty="0" err="1">
                <a:ea typeface="+mn-lt"/>
                <a:cs typeface="+mn-lt"/>
              </a:rPr>
              <a:t>učine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neće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biti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omogućene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prijave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ispita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državne</a:t>
            </a:r>
            <a:r>
              <a:rPr lang="en-US" sz="3200" dirty="0">
                <a:ea typeface="+mn-lt"/>
                <a:cs typeface="+mn-lt"/>
              </a:rPr>
              <a:t> mature </a:t>
            </a:r>
            <a:r>
              <a:rPr lang="en-US" sz="3200" dirty="0" err="1">
                <a:ea typeface="+mn-lt"/>
                <a:cs typeface="+mn-lt"/>
              </a:rPr>
              <a:t>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studijskih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programa</a:t>
            </a:r>
            <a:endParaRPr lang="en-US" sz="3200" dirty="0" err="1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16367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B74C2-B679-C072-9A31-675A4D31C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9682"/>
            <a:ext cx="10515600" cy="575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 err="1">
                <a:ea typeface="+mn-lt"/>
                <a:cs typeface="+mn-lt"/>
              </a:rPr>
              <a:t>ako</a:t>
            </a:r>
            <a:r>
              <a:rPr lang="en-US" sz="3200" dirty="0">
                <a:ea typeface="+mn-lt"/>
                <a:cs typeface="+mn-lt"/>
              </a:rPr>
              <a:t> se </a:t>
            </a:r>
            <a:r>
              <a:rPr lang="en-US" sz="3200" dirty="0" err="1">
                <a:ea typeface="+mn-lt"/>
                <a:cs typeface="+mn-lt"/>
              </a:rPr>
              <a:t>učenik</a:t>
            </a:r>
            <a:r>
              <a:rPr lang="en-US" sz="3200" dirty="0">
                <a:ea typeface="+mn-lt"/>
                <a:cs typeface="+mn-lt"/>
              </a:rPr>
              <a:t> ne </a:t>
            </a:r>
            <a:r>
              <a:rPr lang="en-US" sz="3200" dirty="0" err="1">
                <a:ea typeface="+mn-lt"/>
                <a:cs typeface="+mn-lt"/>
              </a:rPr>
              <a:t>uspije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prijaviti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stranicu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dirty="0">
                <a:ea typeface="+mn-lt"/>
                <a:cs typeface="+mn-lt"/>
                <a:hlinkClick r:id="rId2"/>
              </a:rPr>
              <a:t>www.postani-student.hr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zbog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pogrešne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korisničke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oznake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sz="3200" dirty="0" err="1">
                <a:ea typeface="+mn-lt"/>
                <a:cs typeface="+mn-lt"/>
              </a:rPr>
              <a:t>lozinke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dirty="0" err="1">
                <a:ea typeface="+mn-lt"/>
                <a:cs typeface="+mn-lt"/>
              </a:rPr>
              <a:t>i</a:t>
            </a:r>
            <a:r>
              <a:rPr lang="en-US" sz="3200" dirty="0">
                <a:ea typeface="+mn-lt"/>
                <a:cs typeface="+mn-lt"/>
              </a:rPr>
              <a:t>/</a:t>
            </a:r>
            <a:r>
              <a:rPr lang="en-US" sz="3200" dirty="0" err="1">
                <a:ea typeface="+mn-lt"/>
                <a:cs typeface="+mn-lt"/>
              </a:rPr>
              <a:t>ili</a:t>
            </a:r>
            <a:r>
              <a:rPr lang="en-US" sz="3200" dirty="0">
                <a:ea typeface="+mn-lt"/>
                <a:cs typeface="+mn-lt"/>
              </a:rPr>
              <a:t> PIN-a, </a:t>
            </a:r>
            <a:r>
              <a:rPr lang="en-US" sz="3200" dirty="0" err="1">
                <a:ea typeface="+mn-lt"/>
                <a:cs typeface="+mn-lt"/>
              </a:rPr>
              <a:t>sustav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će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javiti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poruku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Prijava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nije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uspjela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ponudit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će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ponovni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upis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podataka</a:t>
            </a:r>
            <a:endParaRPr lang="en-US" sz="3200">
              <a:solidFill>
                <a:srgbClr val="000000"/>
              </a:solidFill>
              <a:cs typeface="Calibri" panose="020F0502020204030204"/>
            </a:endParaRPr>
          </a:p>
          <a:p>
            <a:endParaRPr lang="en-US" sz="3200" dirty="0">
              <a:cs typeface="Calibri"/>
            </a:endParaRPr>
          </a:p>
          <a:p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pri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ponovnome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upisu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korisničkih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podataka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sustav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će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zbog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err="1">
                <a:ea typeface="+mn-lt"/>
                <a:cs typeface="+mn-lt"/>
              </a:rPr>
              <a:t>sigurnosnih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razloga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zahtijevati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upis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niza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znakova</a:t>
            </a:r>
            <a:r>
              <a:rPr lang="en-US" sz="3200" dirty="0">
                <a:ea typeface="+mn-lt"/>
                <a:cs typeface="+mn-lt"/>
              </a:rPr>
              <a:t> koji </a:t>
            </a:r>
            <a:r>
              <a:rPr lang="en-US" sz="3200" err="1">
                <a:ea typeface="+mn-lt"/>
                <a:cs typeface="+mn-lt"/>
              </a:rPr>
              <a:t>će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biti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err="1">
                <a:ea typeface="+mn-lt"/>
                <a:cs typeface="+mn-lt"/>
              </a:rPr>
              <a:t>prikazani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na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slici</a:t>
            </a:r>
            <a:endParaRPr lang="en-US" sz="3200">
              <a:cs typeface="Calibri"/>
            </a:endParaRPr>
          </a:p>
          <a:p>
            <a:endParaRPr lang="en-US" sz="3200" dirty="0">
              <a:cs typeface="Calibri"/>
            </a:endParaRPr>
          </a:p>
          <a:p>
            <a:r>
              <a:rPr lang="en-US" sz="3200" b="1" u="sng" dirty="0" err="1">
                <a:solidFill>
                  <a:srgbClr val="0070C0"/>
                </a:solidFill>
                <a:ea typeface="+mn-lt"/>
                <a:cs typeface="+mn-lt"/>
              </a:rPr>
              <a:t>nužno</a:t>
            </a:r>
            <a:r>
              <a:rPr lang="en-US" sz="3200" b="1" u="sng" dirty="0">
                <a:solidFill>
                  <a:srgbClr val="0070C0"/>
                </a:solidFill>
                <a:ea typeface="+mn-lt"/>
                <a:cs typeface="+mn-lt"/>
              </a:rPr>
              <a:t> je </a:t>
            </a:r>
            <a:r>
              <a:rPr lang="en-US" sz="3200" b="1" u="sng" dirty="0" err="1">
                <a:solidFill>
                  <a:srgbClr val="0070C0"/>
                </a:solidFill>
                <a:ea typeface="+mn-lt"/>
                <a:cs typeface="+mn-lt"/>
              </a:rPr>
              <a:t>pažljivo</a:t>
            </a:r>
            <a:r>
              <a:rPr lang="en-US" sz="3200" b="1" u="sng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ea typeface="+mn-lt"/>
                <a:cs typeface="+mn-lt"/>
              </a:rPr>
              <a:t>upisati</a:t>
            </a:r>
            <a:r>
              <a:rPr lang="en-US" sz="3200" b="1" u="sng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ea typeface="+mn-lt"/>
                <a:cs typeface="+mn-lt"/>
              </a:rPr>
              <a:t>korisničku</a:t>
            </a:r>
            <a:r>
              <a:rPr lang="en-US" sz="3200" b="1" u="sng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ea typeface="+mn-lt"/>
                <a:cs typeface="+mn-lt"/>
              </a:rPr>
              <a:t>oznaku</a:t>
            </a:r>
            <a:r>
              <a:rPr lang="en-US" sz="3200" b="1" u="sng" dirty="0">
                <a:solidFill>
                  <a:srgbClr val="0070C0"/>
                </a:solidFill>
                <a:ea typeface="+mn-lt"/>
                <a:cs typeface="+mn-lt"/>
              </a:rPr>
              <a:t>, </a:t>
            </a:r>
            <a:r>
              <a:rPr lang="en-US" sz="3200" b="1" u="sng" dirty="0" err="1">
                <a:solidFill>
                  <a:srgbClr val="0070C0"/>
                </a:solidFill>
                <a:ea typeface="+mn-lt"/>
                <a:cs typeface="+mn-lt"/>
              </a:rPr>
              <a:t>lozinku</a:t>
            </a:r>
            <a:r>
              <a:rPr lang="en-US" sz="3200" b="1" u="sng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ea typeface="+mn-lt"/>
                <a:cs typeface="+mn-lt"/>
              </a:rPr>
              <a:t>i</a:t>
            </a:r>
            <a:r>
              <a:rPr lang="en-US" sz="3200" b="1" u="sng" dirty="0">
                <a:solidFill>
                  <a:srgbClr val="0070C0"/>
                </a:solidFill>
                <a:ea typeface="+mn-lt"/>
                <a:cs typeface="+mn-lt"/>
              </a:rPr>
              <a:t> PIN </a:t>
            </a:r>
            <a:r>
              <a:rPr lang="en-US" sz="3200" b="1" u="sng" dirty="0" err="1">
                <a:solidFill>
                  <a:srgbClr val="0070C0"/>
                </a:solidFill>
                <a:ea typeface="+mn-lt"/>
                <a:cs typeface="+mn-lt"/>
              </a:rPr>
              <a:t>te</a:t>
            </a:r>
            <a:r>
              <a:rPr lang="en-US" sz="3200" b="1" u="sng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ea typeface="+mn-lt"/>
                <a:cs typeface="+mn-lt"/>
              </a:rPr>
              <a:t>prepisati</a:t>
            </a:r>
            <a:r>
              <a:rPr lang="en-US" sz="3200" b="1" u="sng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ea typeface="+mn-lt"/>
                <a:cs typeface="+mn-lt"/>
              </a:rPr>
              <a:t>navedeni</a:t>
            </a:r>
            <a:r>
              <a:rPr lang="en-US" sz="3200" b="1" u="sng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ea typeface="+mn-lt"/>
                <a:cs typeface="+mn-lt"/>
              </a:rPr>
              <a:t>niz</a:t>
            </a:r>
            <a:r>
              <a:rPr lang="en-US" sz="3200" b="1" u="sng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ea typeface="+mn-lt"/>
                <a:cs typeface="+mn-lt"/>
              </a:rPr>
              <a:t>znakova</a:t>
            </a:r>
            <a:r>
              <a:rPr lang="en-US" sz="3200" b="1" u="sng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ea typeface="+mn-lt"/>
                <a:cs typeface="+mn-lt"/>
              </a:rPr>
              <a:t>sa</a:t>
            </a:r>
            <a:r>
              <a:rPr lang="en-US" sz="3200" b="1" u="sng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ea typeface="+mn-lt"/>
                <a:cs typeface="+mn-lt"/>
              </a:rPr>
              <a:t>slike</a:t>
            </a:r>
            <a:endParaRPr lang="en-US" sz="3200" b="1" u="sng">
              <a:solidFill>
                <a:srgbClr val="0070C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691146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0B2A9-CFEF-9F94-E532-558BC88CC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4A923B9-355A-6598-0BCE-F73B0DC9AC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8076" y="83911"/>
            <a:ext cx="6172037" cy="6770385"/>
          </a:xfrm>
        </p:spPr>
      </p:pic>
    </p:spTree>
    <p:extLst>
      <p:ext uri="{BB962C8B-B14F-4D97-AF65-F5344CB8AC3E}">
        <p14:creationId xmlns:p14="http://schemas.microsoft.com/office/powerpoint/2010/main" val="20856460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34A50-946A-7E2D-7DC0-7E76D5FA5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IZGUBLJENI PIN I TAN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DB621-92B5-B733-894F-4A7F8DF67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cs typeface="Calibri"/>
              </a:rPr>
              <a:t>PIN I TAN</a:t>
            </a:r>
            <a:r>
              <a:rPr lang="en-US" sz="3200" dirty="0">
                <a:cs typeface="Calibri"/>
              </a:rPr>
              <a:t> ZAPIŠITE NEGDJE! I NA PAPIR I U MOBITEL!</a:t>
            </a:r>
          </a:p>
          <a:p>
            <a:r>
              <a:rPr lang="en-US" sz="3200" dirty="0">
                <a:cs typeface="Calibri"/>
              </a:rPr>
              <a:t>POŠALJITE GA SEBI MAILOM!</a:t>
            </a:r>
          </a:p>
          <a:p>
            <a:endParaRPr lang="en-US" sz="3200" dirty="0">
              <a:cs typeface="Calibri"/>
            </a:endParaRPr>
          </a:p>
          <a:p>
            <a:r>
              <a:rPr lang="en-US" sz="3200" dirty="0" err="1">
                <a:ea typeface="+mn-lt"/>
                <a:cs typeface="+mn-lt"/>
              </a:rPr>
              <a:t>ako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učenik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izgubi</a:t>
            </a:r>
            <a:r>
              <a:rPr lang="en-US" sz="3200" dirty="0">
                <a:ea typeface="+mn-lt"/>
                <a:cs typeface="+mn-lt"/>
              </a:rPr>
              <a:t> PIN </a:t>
            </a:r>
            <a:r>
              <a:rPr lang="en-US" sz="3200" dirty="0" err="1">
                <a:ea typeface="+mn-lt"/>
                <a:cs typeface="+mn-lt"/>
              </a:rPr>
              <a:t>ili</a:t>
            </a:r>
            <a:r>
              <a:rPr lang="en-US" sz="3200" dirty="0">
                <a:ea typeface="+mn-lt"/>
                <a:cs typeface="+mn-lt"/>
              </a:rPr>
              <a:t> TAN, </a:t>
            </a:r>
            <a:r>
              <a:rPr lang="en-US" sz="3200" dirty="0" err="1">
                <a:ea typeface="+mn-lt"/>
                <a:cs typeface="+mn-lt"/>
              </a:rPr>
              <a:t>može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zatražiti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njihovo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ponovno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izdavanje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slanjem</a:t>
            </a:r>
            <a:r>
              <a:rPr lang="en-US" sz="3200" dirty="0">
                <a:ea typeface="+mn-lt"/>
                <a:cs typeface="+mn-lt"/>
              </a:rPr>
              <a:t> SMS-a </a:t>
            </a:r>
            <a:r>
              <a:rPr lang="en-US" sz="3200" dirty="0" err="1">
                <a:ea typeface="+mn-lt"/>
                <a:cs typeface="+mn-lt"/>
              </a:rPr>
              <a:t>sadržaja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OPET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broj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666555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isključivo</a:t>
            </a:r>
            <a:r>
              <a:rPr lang="en-US" sz="3200" dirty="0">
                <a:ea typeface="+mn-lt"/>
                <a:cs typeface="+mn-lt"/>
              </a:rPr>
              <a:t> s </a:t>
            </a:r>
            <a:r>
              <a:rPr lang="en-US" sz="3200" dirty="0" err="1">
                <a:ea typeface="+mn-lt"/>
                <a:cs typeface="+mn-lt"/>
              </a:rPr>
              <a:t>broja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mobitela</a:t>
            </a:r>
            <a:r>
              <a:rPr lang="en-US" sz="3200" dirty="0">
                <a:ea typeface="+mn-lt"/>
                <a:cs typeface="+mn-lt"/>
              </a:rPr>
              <a:t> koji je </a:t>
            </a:r>
            <a:r>
              <a:rPr lang="en-US" sz="3200" dirty="0" err="1">
                <a:ea typeface="+mn-lt"/>
                <a:cs typeface="+mn-lt"/>
              </a:rPr>
              <a:t>pri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prvoj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prijavi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upisao</a:t>
            </a:r>
            <a:r>
              <a:rPr lang="en-US" sz="3200" dirty="0">
                <a:ea typeface="+mn-lt"/>
                <a:cs typeface="+mn-lt"/>
              </a:rPr>
              <a:t> u </a:t>
            </a:r>
            <a:r>
              <a:rPr lang="en-US" sz="3200" dirty="0" err="1">
                <a:ea typeface="+mn-lt"/>
                <a:cs typeface="+mn-lt"/>
              </a:rPr>
              <a:t>sustav</a:t>
            </a:r>
            <a:endParaRPr lang="en-US" sz="3200" dirty="0" err="1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440447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2829-16FA-B27A-35A5-B320D87D5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5568"/>
            <a:ext cx="10515600" cy="5231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 err="1">
                <a:ea typeface="+mn-lt"/>
                <a:cs typeface="+mn-lt"/>
              </a:rPr>
              <a:t>ako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korisnička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oznaka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ili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lozinka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izgubljene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ili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ako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nakon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dirty="0" err="1">
                <a:ea typeface="+mn-lt"/>
                <a:cs typeface="+mn-lt"/>
              </a:rPr>
              <a:t>više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ponovljenih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pokušaja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unosa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podataka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sustav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javlja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poruku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s 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pogrešnim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korisničkim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podatcima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sz="3200" dirty="0" err="1">
                <a:ea typeface="+mn-lt"/>
                <a:cs typeface="+mn-lt"/>
              </a:rPr>
              <a:t>učenik</a:t>
            </a:r>
            <a:r>
              <a:rPr lang="en-US" sz="3200" dirty="0">
                <a:ea typeface="+mn-lt"/>
                <a:cs typeface="+mn-lt"/>
              </a:rPr>
              <a:t> se </a:t>
            </a:r>
            <a:r>
              <a:rPr lang="en-US" sz="3200" dirty="0" err="1">
                <a:ea typeface="+mn-lt"/>
                <a:cs typeface="+mn-lt"/>
              </a:rPr>
              <a:t>treba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obratiti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administratoru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školskoga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imenika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nakon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čega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će</a:t>
            </a:r>
            <a:r>
              <a:rPr lang="en-US" sz="3200" dirty="0">
                <a:ea typeface="+mn-lt"/>
                <a:cs typeface="+mn-lt"/>
              </a:rPr>
              <a:t> mu </a:t>
            </a:r>
            <a:r>
              <a:rPr lang="en-US" sz="3200" dirty="0" err="1">
                <a:ea typeface="+mn-lt"/>
                <a:cs typeface="+mn-lt"/>
              </a:rPr>
              <a:t>biti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dodijeljena</a:t>
            </a:r>
            <a:r>
              <a:rPr lang="en-US" sz="3200" dirty="0">
                <a:ea typeface="+mn-lt"/>
                <a:cs typeface="+mn-lt"/>
              </a:rPr>
              <a:t> nova </a:t>
            </a:r>
            <a:r>
              <a:rPr lang="en-US" sz="3200" dirty="0" err="1">
                <a:ea typeface="+mn-lt"/>
                <a:cs typeface="+mn-lt"/>
              </a:rPr>
              <a:t>korisnička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oznaka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</a:t>
            </a:r>
            <a:r>
              <a:rPr lang="en-US" sz="3200" dirty="0">
                <a:ea typeface="+mn-lt"/>
                <a:cs typeface="+mn-lt"/>
              </a:rPr>
              <a:t>/</a:t>
            </a:r>
            <a:r>
              <a:rPr lang="en-US" sz="3200" dirty="0" err="1">
                <a:ea typeface="+mn-lt"/>
                <a:cs typeface="+mn-lt"/>
              </a:rPr>
              <a:t>ili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lozinka</a:t>
            </a:r>
            <a:endParaRPr lang="en-US" sz="3200" dirty="0">
              <a:ea typeface="+mn-lt"/>
              <a:cs typeface="+mn-lt"/>
            </a:endParaRPr>
          </a:p>
          <a:p>
            <a:endParaRPr lang="en-US" sz="3200" dirty="0">
              <a:cs typeface="Calibri" panose="020F0502020204030204"/>
            </a:endParaRPr>
          </a:p>
          <a:p>
            <a:r>
              <a:rPr lang="en-US" sz="3200" err="1">
                <a:ea typeface="+mn-lt"/>
                <a:cs typeface="+mn-lt"/>
              </a:rPr>
              <a:t>ako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učenik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dalje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ima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poteškoća</a:t>
            </a:r>
            <a:r>
              <a:rPr lang="en-US" sz="3200" dirty="0">
                <a:ea typeface="+mn-lt"/>
                <a:cs typeface="+mn-lt"/>
              </a:rPr>
              <a:t> s </a:t>
            </a:r>
            <a:r>
              <a:rPr lang="en-US" sz="3200" err="1">
                <a:ea typeface="+mn-lt"/>
                <a:cs typeface="+mn-lt"/>
              </a:rPr>
              <a:t>prijavom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na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stranicu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>
                <a:ea typeface="+mn-lt"/>
                <a:cs typeface="+mn-lt"/>
                <a:hlinkClick r:id="rId2"/>
              </a:rPr>
              <a:t>www.postani-student.hr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treba</a:t>
            </a:r>
            <a:r>
              <a:rPr lang="en-US" sz="3200" dirty="0">
                <a:ea typeface="+mn-lt"/>
                <a:cs typeface="+mn-lt"/>
              </a:rPr>
              <a:t> se </a:t>
            </a:r>
            <a:r>
              <a:rPr lang="en-US" sz="3200" err="1">
                <a:ea typeface="+mn-lt"/>
                <a:cs typeface="+mn-lt"/>
              </a:rPr>
              <a:t>javiti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ispitnoj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err="1">
                <a:ea typeface="+mn-lt"/>
                <a:cs typeface="+mn-lt"/>
              </a:rPr>
              <a:t>koordinatorici</a:t>
            </a:r>
            <a:endParaRPr lang="en-US" sz="3200" err="1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211980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2C2A9-DAA1-98DF-AF4E-4A9D11BEC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Promjena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broja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mobitela</a:t>
            </a:r>
            <a:endParaRPr lang="en-US" dirty="0" err="1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00B7A2F-4883-B9D6-E03E-D1F706EE5E0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61108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451C0-4D83-51F1-7E97-8A08A2507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PROVJERA I POTVRDA OSOBNIH PODATAKA</a:t>
            </a:r>
            <a:endParaRPr lang="en-US" dirty="0"/>
          </a:p>
          <a:p>
            <a:r>
              <a:rPr lang="en-US" dirty="0">
                <a:ea typeface="+mj-lt"/>
                <a:cs typeface="+mj-lt"/>
              </a:rPr>
              <a:t>UČENIKA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C0F93-DA98-8EEE-1178-43E0F2A0B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 err="1">
                <a:ea typeface="+mn-lt"/>
                <a:cs typeface="+mn-lt"/>
              </a:rPr>
              <a:t>nakon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uspješnog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pristupanja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svojoj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stranici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učenik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dirty="0" err="1">
                <a:ea typeface="+mn-lt"/>
                <a:cs typeface="+mn-lt"/>
              </a:rPr>
              <a:t>treba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poveznici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Moje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postavke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provjeriti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ispravnost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broja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mobitela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adresu</a:t>
            </a:r>
            <a:r>
              <a:rPr lang="en-US" sz="3200" dirty="0">
                <a:ea typeface="+mn-lt"/>
                <a:cs typeface="+mn-lt"/>
              </a:rPr>
              <a:t> e-</a:t>
            </a:r>
            <a:r>
              <a:rPr lang="en-US" sz="3200" dirty="0" err="1">
                <a:ea typeface="+mn-lt"/>
                <a:cs typeface="+mn-lt"/>
              </a:rPr>
              <a:t>pošte</a:t>
            </a:r>
            <a:r>
              <a:rPr lang="en-US" sz="3200" dirty="0">
                <a:ea typeface="+mn-lt"/>
                <a:cs typeface="+mn-lt"/>
              </a:rPr>
              <a:t>, a </a:t>
            </a:r>
            <a:r>
              <a:rPr lang="en-US" sz="3200" dirty="0" err="1">
                <a:ea typeface="+mn-lt"/>
                <a:cs typeface="+mn-lt"/>
              </a:rPr>
              <a:t>na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poveznici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Moji 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podatci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provjeriti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ispravnost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osobnih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podataka</a:t>
            </a:r>
            <a:endParaRPr lang="en-US" sz="3200">
              <a:cs typeface="Calibri" panose="020F0502020204030204"/>
            </a:endParaRPr>
          </a:p>
          <a:p>
            <a:r>
              <a:rPr lang="en-US" sz="3200" dirty="0" err="1">
                <a:ea typeface="+mn-lt"/>
                <a:cs typeface="+mn-lt"/>
              </a:rPr>
              <a:t>osobni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podatci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sinkroniziraju</a:t>
            </a:r>
            <a:r>
              <a:rPr lang="en-US" sz="3200" dirty="0">
                <a:ea typeface="+mn-lt"/>
                <a:cs typeface="+mn-lt"/>
              </a:rPr>
              <a:t> se </a:t>
            </a:r>
            <a:r>
              <a:rPr lang="en-US" sz="3200" dirty="0" err="1">
                <a:ea typeface="+mn-lt"/>
                <a:cs typeface="+mn-lt"/>
              </a:rPr>
              <a:t>iz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školske</a:t>
            </a:r>
            <a:r>
              <a:rPr lang="en-US" sz="3200" dirty="0">
                <a:ea typeface="+mn-lt"/>
                <a:cs typeface="+mn-lt"/>
              </a:rPr>
              <a:t> e-Matice</a:t>
            </a:r>
          </a:p>
          <a:p>
            <a:r>
              <a:rPr lang="en-US" sz="3200" dirty="0" err="1">
                <a:ea typeface="+mn-lt"/>
                <a:cs typeface="+mn-lt"/>
              </a:rPr>
              <a:t>ako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neki</a:t>
            </a:r>
            <a:r>
              <a:rPr lang="en-US" sz="3200" dirty="0">
                <a:ea typeface="+mn-lt"/>
                <a:cs typeface="+mn-lt"/>
              </a:rPr>
              <a:t> od </a:t>
            </a:r>
            <a:r>
              <a:rPr lang="en-US" sz="3200" dirty="0" err="1">
                <a:ea typeface="+mn-lt"/>
                <a:cs typeface="+mn-lt"/>
              </a:rPr>
              <a:t>osobnih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podataka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nije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ispravan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učenik</a:t>
            </a:r>
            <a:r>
              <a:rPr lang="en-US" sz="3200" dirty="0">
                <a:ea typeface="+mn-lt"/>
                <a:cs typeface="+mn-lt"/>
              </a:rPr>
              <a:t> se </a:t>
            </a:r>
            <a:r>
              <a:rPr lang="en-US" sz="3200" dirty="0" err="1">
                <a:ea typeface="+mn-lt"/>
                <a:cs typeface="+mn-lt"/>
              </a:rPr>
              <a:t>treba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javiti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ispitnoj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koordinatorici</a:t>
            </a:r>
            <a:endParaRPr lang="en-US" sz="3200">
              <a:cs typeface="Calibri" panose="020F0502020204030204"/>
            </a:endParaRPr>
          </a:p>
          <a:p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učenik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ne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smije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potvrditi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neispravne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 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ili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nepotpune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osobne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podatke</a:t>
            </a:r>
            <a:endParaRPr lang="en-US" sz="3200" b="1">
              <a:solidFill>
                <a:srgbClr val="0070C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648435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0B3A1-164D-531C-8C98-2E2D7A792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24517F43-BCA0-1B7A-D45E-49A9FCB7E2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5313" r="-1460" b="18812"/>
          <a:stretch/>
        </p:blipFill>
        <p:spPr>
          <a:xfrm>
            <a:off x="2615288" y="129096"/>
            <a:ext cx="6716838" cy="6726315"/>
          </a:xfrm>
        </p:spPr>
      </p:pic>
    </p:spTree>
    <p:extLst>
      <p:ext uri="{BB962C8B-B14F-4D97-AF65-F5344CB8AC3E}">
        <p14:creationId xmlns:p14="http://schemas.microsoft.com/office/powerpoint/2010/main" val="9371130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7FCB-DD0F-1135-F9B8-4CF25F476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PROVJERA I POTVRDA ISPRAVNOSTI OCJENA</a:t>
            </a:r>
            <a:endParaRPr lang="en-US" dirty="0"/>
          </a:p>
          <a:p>
            <a:r>
              <a:rPr lang="en-US" dirty="0">
                <a:ea typeface="+mj-lt"/>
                <a:cs typeface="+mj-lt"/>
              </a:rPr>
              <a:t>UČENIKA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A8554-3232-6D3C-DF07-588110AE1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 err="1">
                <a:ea typeface="+mn-lt"/>
                <a:cs typeface="+mn-lt"/>
              </a:rPr>
              <a:t>nakon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provjere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potvrde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ispravnosti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osobnih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podataka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učenik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dirty="0" err="1">
                <a:ea typeface="+mn-lt"/>
                <a:cs typeface="+mn-lt"/>
              </a:rPr>
              <a:t>treba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provjeriti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ispravnost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ocjena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razreda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koje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je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završio</a:t>
            </a:r>
            <a:endParaRPr lang="en-US" sz="3200" b="1">
              <a:solidFill>
                <a:srgbClr val="0070C0"/>
              </a:solidFill>
              <a:cs typeface="Calibri" panose="020F0502020204030204"/>
            </a:endParaRPr>
          </a:p>
          <a:p>
            <a:r>
              <a:rPr lang="en-US" sz="3200" dirty="0" err="1">
                <a:ea typeface="+mn-lt"/>
                <a:cs typeface="+mn-lt"/>
              </a:rPr>
              <a:t>ako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ocjena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iz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nekog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predmeta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nije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ispravna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sz="3200" dirty="0" err="1">
                <a:ea typeface="+mn-lt"/>
                <a:cs typeface="+mn-lt"/>
              </a:rPr>
              <a:t>tj</a:t>
            </a:r>
            <a:r>
              <a:rPr lang="en-US" sz="3200" dirty="0">
                <a:ea typeface="+mn-lt"/>
                <a:cs typeface="+mn-lt"/>
              </a:rPr>
              <a:t>. </a:t>
            </a:r>
            <a:r>
              <a:rPr lang="en-US" sz="3200" dirty="0" err="1">
                <a:ea typeface="+mn-lt"/>
                <a:cs typeface="+mn-lt"/>
              </a:rPr>
              <a:t>nije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ista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kao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dirty="0" err="1">
                <a:ea typeface="+mn-lt"/>
                <a:cs typeface="+mn-lt"/>
              </a:rPr>
              <a:t>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ocjena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koja</a:t>
            </a:r>
            <a:r>
              <a:rPr lang="en-US" sz="3200" dirty="0">
                <a:ea typeface="+mn-lt"/>
                <a:cs typeface="+mn-lt"/>
              </a:rPr>
              <a:t> je u </a:t>
            </a:r>
            <a:r>
              <a:rPr lang="en-US" sz="3200" dirty="0" err="1">
                <a:ea typeface="+mn-lt"/>
                <a:cs typeface="+mn-lt"/>
              </a:rPr>
              <a:t>svjedodžbi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koju</a:t>
            </a:r>
            <a:r>
              <a:rPr lang="en-US" sz="3200" dirty="0">
                <a:ea typeface="+mn-lt"/>
                <a:cs typeface="+mn-lt"/>
              </a:rPr>
              <a:t> je </a:t>
            </a:r>
            <a:r>
              <a:rPr lang="en-US" sz="3200" dirty="0" err="1">
                <a:ea typeface="+mn-lt"/>
                <a:cs typeface="+mn-lt"/>
              </a:rPr>
              <a:t>učenik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dobio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kraju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dirty="0" err="1">
                <a:ea typeface="+mn-lt"/>
                <a:cs typeface="+mn-lt"/>
              </a:rPr>
              <a:t>nastavne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godine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sz="3200" dirty="0" err="1">
                <a:ea typeface="+mn-lt"/>
                <a:cs typeface="+mn-lt"/>
              </a:rPr>
              <a:t>učenik</a:t>
            </a:r>
            <a:r>
              <a:rPr lang="en-US" sz="3200" dirty="0">
                <a:ea typeface="+mn-lt"/>
                <a:cs typeface="+mn-lt"/>
              </a:rPr>
              <a:t> se </a:t>
            </a:r>
            <a:r>
              <a:rPr lang="en-US" sz="3200" dirty="0" err="1">
                <a:ea typeface="+mn-lt"/>
                <a:cs typeface="+mn-lt"/>
              </a:rPr>
              <a:t>treba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javiti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ispitnoj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koordinatorici</a:t>
            </a:r>
            <a:endParaRPr lang="en-US" sz="3200" dirty="0">
              <a:ea typeface="+mn-lt"/>
              <a:cs typeface="+mn-lt"/>
            </a:endParaRPr>
          </a:p>
          <a:p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nakon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što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su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učeniku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vidljive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sve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ispravne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ocjene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 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razreda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koje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je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završio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učenik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mora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potvrditi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 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njihovu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ispravnost</a:t>
            </a:r>
            <a:endParaRPr lang="en-US" sz="3200" b="1" dirty="0" err="1">
              <a:solidFill>
                <a:srgbClr val="0070C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422000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9CEF1-E479-BE07-172F-5F188E3F6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7C9D9AF5-69AA-9B24-D630-83B5F972B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63" t="38889" r="-621" b="19722"/>
          <a:stretch/>
        </p:blipFill>
        <p:spPr>
          <a:xfrm>
            <a:off x="2855139" y="96006"/>
            <a:ext cx="7013780" cy="6554405"/>
          </a:xfrm>
        </p:spPr>
      </p:pic>
    </p:spTree>
    <p:extLst>
      <p:ext uri="{BB962C8B-B14F-4D97-AF65-F5344CB8AC3E}">
        <p14:creationId xmlns:p14="http://schemas.microsoft.com/office/powerpoint/2010/main" val="2255961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012F-103F-6037-A2A4-1B9A97D4D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PROVEDBA DRŽAVNE MATURE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C85822D-6D26-798D-521E-9A2649FECD4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51472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7934D-A5CD-0889-C44C-450241A41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PRIJAVE ISPITA DRŽAVNE MATURE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1E22F-A26B-8624-A7A9-8203C16D1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66" y="1568048"/>
            <a:ext cx="11535177" cy="492015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 err="1">
                <a:ea typeface="+mn-lt"/>
                <a:cs typeface="+mn-lt"/>
              </a:rPr>
              <a:t>učenici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imaju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mogućnost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prijavljivati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ispite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državne</a:t>
            </a:r>
            <a:r>
              <a:rPr lang="en-US" sz="3200" dirty="0">
                <a:ea typeface="+mn-lt"/>
                <a:cs typeface="+mn-lt"/>
              </a:rPr>
              <a:t> mature za </a:t>
            </a:r>
            <a:r>
              <a:rPr lang="en-US" sz="3200" dirty="0" err="1">
                <a:ea typeface="+mn-lt"/>
                <a:cs typeface="+mn-lt"/>
              </a:rPr>
              <a:t>ljetni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rok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školske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godine</a:t>
            </a:r>
            <a:r>
              <a:rPr lang="en-US" sz="3200" dirty="0">
                <a:ea typeface="+mn-lt"/>
                <a:cs typeface="+mn-lt"/>
              </a:rPr>
              <a:t> 2022./2023. od 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1. 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prosinca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2022. do 15.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veljače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2023.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godine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do 12.00 sati</a:t>
            </a:r>
            <a:endParaRPr lang="en-US" sz="3200" b="1" dirty="0">
              <a:solidFill>
                <a:srgbClr val="0070C0"/>
              </a:solidFill>
              <a:cs typeface="Calibri"/>
            </a:endParaRPr>
          </a:p>
          <a:p>
            <a:r>
              <a:rPr lang="en-US" sz="3200" dirty="0" err="1">
                <a:ea typeface="+mn-lt"/>
                <a:cs typeface="+mn-lt"/>
              </a:rPr>
              <a:t>nakon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prijave</a:t>
            </a:r>
            <a:r>
              <a:rPr lang="en-US" sz="3200" dirty="0">
                <a:ea typeface="+mn-lt"/>
                <a:cs typeface="+mn-lt"/>
              </a:rPr>
              <a:t> u </a:t>
            </a:r>
            <a:r>
              <a:rPr lang="en-US" sz="3200" dirty="0" err="1">
                <a:ea typeface="+mn-lt"/>
                <a:cs typeface="+mn-lt"/>
              </a:rPr>
              <a:t>sustav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poveznici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Moj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odabir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otvara</a:t>
            </a:r>
            <a:r>
              <a:rPr lang="en-US" sz="3200" dirty="0">
                <a:ea typeface="+mn-lt"/>
                <a:cs typeface="+mn-lt"/>
              </a:rPr>
              <a:t> se </a:t>
            </a:r>
            <a:r>
              <a:rPr lang="en-US" sz="3200" dirty="0" err="1">
                <a:ea typeface="+mn-lt"/>
                <a:cs typeface="+mn-lt"/>
              </a:rPr>
              <a:t>mogućnost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prijave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ispita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državne</a:t>
            </a:r>
            <a:r>
              <a:rPr lang="en-US" sz="3200" dirty="0">
                <a:ea typeface="+mn-lt"/>
                <a:cs typeface="+mn-lt"/>
              </a:rPr>
              <a:t> mature</a:t>
            </a:r>
            <a:endParaRPr lang="en-US" sz="3200" dirty="0">
              <a:cs typeface="Calibri" panose="020F0502020204030204"/>
            </a:endParaRPr>
          </a:p>
          <a:p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do </a:t>
            </a:r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završetka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prijave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ispita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državne</a:t>
            </a:r>
            <a:r>
              <a:rPr lang="en-US" sz="3200" dirty="0">
                <a:ea typeface="+mn-lt"/>
                <a:cs typeface="+mn-lt"/>
              </a:rPr>
              <a:t> mature </a:t>
            </a:r>
            <a:r>
              <a:rPr lang="en-US" sz="3200" err="1">
                <a:ea typeface="+mn-lt"/>
                <a:cs typeface="+mn-lt"/>
              </a:rPr>
              <a:t>učenik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može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na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svojoj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err="1">
                <a:ea typeface="+mn-lt"/>
                <a:cs typeface="+mn-lt"/>
              </a:rPr>
              <a:t>stranici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mijenjati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prijavljene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ispite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državne</a:t>
            </a:r>
            <a:r>
              <a:rPr lang="en-US" sz="3200" dirty="0">
                <a:ea typeface="+mn-lt"/>
                <a:cs typeface="+mn-lt"/>
              </a:rPr>
              <a:t> mature, </a:t>
            </a:r>
            <a:r>
              <a:rPr lang="en-US" sz="3200" err="1">
                <a:ea typeface="+mn-lt"/>
                <a:cs typeface="+mn-lt"/>
              </a:rPr>
              <a:t>može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err="1">
                <a:ea typeface="+mn-lt"/>
                <a:cs typeface="+mn-lt"/>
              </a:rPr>
              <a:t>mijenjati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razine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prijavljenih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ispita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može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brisati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prijavljene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ispite</a:t>
            </a:r>
            <a:endParaRPr lang="en-US" sz="3200" err="1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927806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750BD-5E0B-2B25-C12F-F1EEA66E9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679" y="1085090"/>
            <a:ext cx="10515600" cy="55104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ea typeface="+mn-lt"/>
                <a:cs typeface="+mn-lt"/>
              </a:rPr>
              <a:t>o </a:t>
            </a:r>
            <a:r>
              <a:rPr lang="en-US" sz="3200" dirty="0" err="1">
                <a:ea typeface="+mn-lt"/>
                <a:cs typeface="+mn-lt"/>
              </a:rPr>
              <a:t>mogućnosti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početka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prijava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studijskih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programa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učenici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će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biti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obaviješteni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mrežnim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stranicama</a:t>
            </a:r>
            <a:r>
              <a:rPr lang="en-US" sz="3200" dirty="0">
                <a:ea typeface="+mn-lt"/>
                <a:cs typeface="+mn-lt"/>
              </a:rPr>
              <a:t>: </a:t>
            </a:r>
            <a:r>
              <a:rPr lang="en-US" sz="3200" dirty="0">
                <a:ea typeface="+mn-lt"/>
                <a:cs typeface="+mn-lt"/>
                <a:hlinkClick r:id="rId2"/>
              </a:rPr>
              <a:t>www.studij.hr</a:t>
            </a:r>
            <a:r>
              <a:rPr lang="en-US" sz="3200" dirty="0">
                <a:ea typeface="+mn-lt"/>
                <a:cs typeface="+mn-lt"/>
              </a:rPr>
              <a:t> I </a:t>
            </a:r>
            <a:r>
              <a:rPr lang="en-US" sz="3200" dirty="0">
                <a:ea typeface="+mn-lt"/>
                <a:cs typeface="+mn-lt"/>
                <a:hlinkClick r:id="rId3"/>
              </a:rPr>
              <a:t>www.postani-student.hr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dirty="0" err="1">
                <a:ea typeface="+mn-lt"/>
                <a:cs typeface="+mn-lt"/>
              </a:rPr>
              <a:t>jer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prijava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studijskih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programa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počne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malo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kasnije</a:t>
            </a:r>
            <a:endParaRPr lang="en-US" sz="3200" dirty="0" err="1">
              <a:cs typeface="Calibri" panose="020F0502020204030204"/>
            </a:endParaRPr>
          </a:p>
          <a:p>
            <a:endParaRPr lang="en-US" sz="3200" dirty="0">
              <a:ea typeface="+mn-lt"/>
              <a:cs typeface="+mn-lt"/>
            </a:endParaRPr>
          </a:p>
          <a:p>
            <a:r>
              <a:rPr lang="en-US" sz="3200" dirty="0" err="1">
                <a:ea typeface="+mn-lt"/>
                <a:cs typeface="+mn-lt"/>
              </a:rPr>
              <a:t>učenici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imaju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mogućnost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prijave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najviše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10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studijskih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programa</a:t>
            </a:r>
            <a:endParaRPr lang="en-US" sz="3200" b="1" dirty="0" err="1">
              <a:solidFill>
                <a:srgbClr val="0070C0"/>
              </a:solidFill>
              <a:cs typeface="Calibri" panose="020F0502020204030204"/>
            </a:endParaRPr>
          </a:p>
          <a:p>
            <a:r>
              <a:rPr lang="en-US" sz="3200" dirty="0" err="1">
                <a:ea typeface="+mn-lt"/>
                <a:cs typeface="+mn-lt"/>
              </a:rPr>
              <a:t>studijske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programe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potrebno</a:t>
            </a:r>
            <a:r>
              <a:rPr lang="en-US" sz="3200" dirty="0">
                <a:ea typeface="+mn-lt"/>
                <a:cs typeface="+mn-lt"/>
              </a:rPr>
              <a:t> je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poredati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prema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 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vlastitim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prioritetima</a:t>
            </a:r>
            <a:endParaRPr lang="en-US" sz="3200" b="1" dirty="0">
              <a:solidFill>
                <a:srgbClr val="0070C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983936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FF87C-9841-B3E8-9E4D-EAF3F042E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7738"/>
            <a:ext cx="10515600" cy="56392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prvo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mjesto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odabrati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najpoželjniji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studijski</a:t>
            </a:r>
            <a:r>
              <a:rPr lang="en-US" dirty="0">
                <a:ea typeface="+mn-lt"/>
                <a:cs typeface="+mn-lt"/>
              </a:rPr>
              <a:t> program</a:t>
            </a:r>
            <a:endParaRPr lang="en-US" dirty="0">
              <a:cs typeface="Calibri" panose="020F0502020204030204"/>
            </a:endParaRPr>
          </a:p>
          <a:p>
            <a:endParaRPr lang="en-US"/>
          </a:p>
          <a:p>
            <a:r>
              <a:rPr lang="en-US" dirty="0" err="1">
                <a:ea typeface="+mn-lt"/>
                <a:cs typeface="+mn-lt"/>
              </a:rPr>
              <a:t>kada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odabere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studijske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programe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učeniku</a:t>
            </a:r>
            <a:r>
              <a:rPr lang="en-US" dirty="0">
                <a:ea typeface="+mn-lt"/>
                <a:cs typeface="+mn-lt"/>
              </a:rPr>
              <a:t> se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istovremeno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prijavljuju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ispiti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državne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mature </a:t>
            </a:r>
            <a:r>
              <a:rPr lang="en-US" dirty="0" err="1">
                <a:ea typeface="+mn-lt"/>
                <a:cs typeface="+mn-lt"/>
              </a:rPr>
              <a:t>koje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zahtijevaju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studijski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programi</a:t>
            </a:r>
            <a:endParaRPr lang="en-US">
              <a:cs typeface="Calibri" panose="020F0502020204030204"/>
            </a:endParaRPr>
          </a:p>
          <a:p>
            <a:endParaRPr lang="en-US"/>
          </a:p>
          <a:p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razine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će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učenik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polagati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podcrtane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su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prikazane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neposredno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uz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sam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naziv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ispita</a:t>
            </a:r>
            <a:endParaRPr lang="en-US" b="1">
              <a:solidFill>
                <a:srgbClr val="0070C0"/>
              </a:solidFill>
              <a:cs typeface="Calibri" panose="020F0502020204030204"/>
            </a:endParaRPr>
          </a:p>
          <a:p>
            <a:endParaRPr lang="en-US"/>
          </a:p>
          <a:p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razine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ostalim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stupcima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tablice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odnose</a:t>
            </a:r>
            <a:r>
              <a:rPr lang="en-US" dirty="0">
                <a:ea typeface="+mn-lt"/>
                <a:cs typeface="+mn-lt"/>
              </a:rPr>
              <a:t> se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zahtjeve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pojedinih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studijskih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programa</a:t>
            </a:r>
            <a:endParaRPr lang="en-US" b="1">
              <a:solidFill>
                <a:srgbClr val="0070C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768825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2F30A-6DB4-E4F7-8682-B181A31D5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EB794F04-2896-AB2F-C296-03FC6D9620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4" t="35014" r="2870" b="40123"/>
          <a:stretch/>
        </p:blipFill>
        <p:spPr>
          <a:xfrm>
            <a:off x="436092" y="71815"/>
            <a:ext cx="11451628" cy="6547498"/>
          </a:xfrm>
        </p:spPr>
      </p:pic>
    </p:spTree>
    <p:extLst>
      <p:ext uri="{BB962C8B-B14F-4D97-AF65-F5344CB8AC3E}">
        <p14:creationId xmlns:p14="http://schemas.microsoft.com/office/powerpoint/2010/main" val="35749515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B7A16-0AF5-8E40-9F87-E457563C8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2864"/>
            <a:ext cx="10515600" cy="54640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 err="1">
                <a:ea typeface="+mn-lt"/>
                <a:cs typeface="+mn-lt"/>
              </a:rPr>
              <a:t>brisanjem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odabira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određenoga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studijskog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programa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ostaju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prijavljeni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  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ispiti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državne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mature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i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razine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ispita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dirty="0" err="1">
                <a:ea typeface="+mn-lt"/>
                <a:cs typeface="+mn-lt"/>
              </a:rPr>
              <a:t>koje</a:t>
            </a:r>
            <a:r>
              <a:rPr lang="en-US" sz="3200" dirty="0">
                <a:ea typeface="+mn-lt"/>
                <a:cs typeface="+mn-lt"/>
              </a:rPr>
              <a:t> je taj </a:t>
            </a:r>
            <a:r>
              <a:rPr lang="en-US" sz="3200" dirty="0" err="1">
                <a:ea typeface="+mn-lt"/>
                <a:cs typeface="+mn-lt"/>
              </a:rPr>
              <a:t>studijski</a:t>
            </a:r>
            <a:r>
              <a:rPr lang="en-US" sz="3200" dirty="0">
                <a:ea typeface="+mn-lt"/>
                <a:cs typeface="+mn-lt"/>
              </a:rPr>
              <a:t> program u </a:t>
            </a:r>
            <a:r>
              <a:rPr lang="en-US" sz="3200" dirty="0" err="1">
                <a:ea typeface="+mn-lt"/>
                <a:cs typeface="+mn-lt"/>
              </a:rPr>
              <a:t>sustavu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postavio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kao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dirty="0" err="1">
                <a:ea typeface="+mn-lt"/>
                <a:cs typeface="+mn-lt"/>
              </a:rPr>
              <a:t>kriterij</a:t>
            </a:r>
            <a:r>
              <a:rPr lang="en-US" sz="3200" dirty="0">
                <a:ea typeface="+mn-lt"/>
                <a:cs typeface="+mn-lt"/>
              </a:rPr>
              <a:t> za </a:t>
            </a:r>
            <a:r>
              <a:rPr lang="en-US" sz="3200" dirty="0" err="1">
                <a:ea typeface="+mn-lt"/>
                <a:cs typeface="+mn-lt"/>
              </a:rPr>
              <a:t>rangiranje</a:t>
            </a:r>
            <a:endParaRPr lang="en-US" sz="3200">
              <a:cs typeface="Calibri"/>
            </a:endParaRPr>
          </a:p>
          <a:p>
            <a:endParaRPr lang="en-US" sz="3200" dirty="0">
              <a:cs typeface="Calibri"/>
            </a:endParaRPr>
          </a:p>
          <a:p>
            <a:r>
              <a:rPr lang="en-US" sz="3200" dirty="0" err="1">
                <a:ea typeface="+mn-lt"/>
                <a:cs typeface="+mn-lt"/>
              </a:rPr>
              <a:t>ako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učenik</a:t>
            </a:r>
            <a:r>
              <a:rPr lang="en-US" sz="3200" dirty="0">
                <a:ea typeface="+mn-lt"/>
                <a:cs typeface="+mn-lt"/>
              </a:rPr>
              <a:t> ne </a:t>
            </a:r>
            <a:r>
              <a:rPr lang="en-US" sz="3200" dirty="0" err="1">
                <a:ea typeface="+mn-lt"/>
                <a:cs typeface="+mn-lt"/>
              </a:rPr>
              <a:t>želi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polagati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automatski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prijavljene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ispite</a:t>
            </a:r>
            <a:r>
              <a:rPr lang="en-US" sz="3200" dirty="0">
                <a:ea typeface="+mn-lt"/>
                <a:cs typeface="+mn-lt"/>
              </a:rPr>
              <a:t>, mora </a:t>
            </a:r>
            <a:r>
              <a:rPr lang="en-US" sz="3200" dirty="0" err="1">
                <a:ea typeface="+mn-lt"/>
                <a:cs typeface="+mn-lt"/>
              </a:rPr>
              <a:t>ih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samostalno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brisati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svojoj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stranici</a:t>
            </a:r>
            <a:r>
              <a:rPr lang="en-US" sz="3200" dirty="0">
                <a:ea typeface="+mn-lt"/>
                <a:cs typeface="+mn-lt"/>
              </a:rPr>
              <a:t> u </a:t>
            </a:r>
            <a:r>
              <a:rPr lang="en-US" sz="3200" dirty="0" err="1">
                <a:ea typeface="+mn-lt"/>
                <a:cs typeface="+mn-lt"/>
              </a:rPr>
              <a:t>zadanome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roku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prijave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ispita</a:t>
            </a:r>
            <a:endParaRPr lang="en-US" sz="3200" dirty="0">
              <a:ea typeface="+mn-lt"/>
              <a:cs typeface="+mn-lt"/>
            </a:endParaRPr>
          </a:p>
          <a:p>
            <a:endParaRPr lang="en-US" sz="3200" dirty="0">
              <a:cs typeface="Calibri" panose="020F0502020204030204"/>
            </a:endParaRPr>
          </a:p>
          <a:p>
            <a:r>
              <a:rPr lang="en-US" sz="3200" dirty="0">
                <a:ea typeface="+mn-lt"/>
                <a:cs typeface="+mn-lt"/>
              </a:rPr>
              <a:t>za </a:t>
            </a:r>
            <a:r>
              <a:rPr lang="en-US" sz="3200" dirty="0" err="1">
                <a:ea typeface="+mn-lt"/>
                <a:cs typeface="+mn-lt"/>
              </a:rPr>
              <a:t>promjenu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prijavljene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razine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ispita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državne</a:t>
            </a:r>
            <a:r>
              <a:rPr lang="en-US" sz="3200" dirty="0">
                <a:ea typeface="+mn-lt"/>
                <a:cs typeface="+mn-lt"/>
              </a:rPr>
              <a:t> mature (</a:t>
            </a:r>
            <a:r>
              <a:rPr lang="en-US" sz="3200" dirty="0" err="1">
                <a:ea typeface="+mn-lt"/>
                <a:cs typeface="+mn-lt"/>
              </a:rPr>
              <a:t>iz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više</a:t>
            </a:r>
            <a:r>
              <a:rPr lang="en-US" sz="3200" dirty="0">
                <a:ea typeface="+mn-lt"/>
                <a:cs typeface="+mn-lt"/>
              </a:rPr>
              <a:t> (A) u </a:t>
            </a:r>
            <a:r>
              <a:rPr lang="en-US" sz="3200" dirty="0" err="1">
                <a:ea typeface="+mn-lt"/>
                <a:cs typeface="+mn-lt"/>
              </a:rPr>
              <a:t>osnovnu</a:t>
            </a:r>
            <a:r>
              <a:rPr lang="en-US" sz="3200" dirty="0">
                <a:ea typeface="+mn-lt"/>
                <a:cs typeface="+mn-lt"/>
              </a:rPr>
              <a:t> (B) </a:t>
            </a:r>
            <a:r>
              <a:rPr lang="en-US" sz="3200" dirty="0" err="1">
                <a:ea typeface="+mn-lt"/>
                <a:cs typeface="+mn-lt"/>
              </a:rPr>
              <a:t>razinu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obrnuto</a:t>
            </a:r>
            <a:r>
              <a:rPr lang="en-US" sz="3200" dirty="0">
                <a:ea typeface="+mn-lt"/>
                <a:cs typeface="+mn-lt"/>
              </a:rPr>
              <a:t>)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potrebno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je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kliknuti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na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slovo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koje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označava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razinu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ispita</a:t>
            </a:r>
            <a:endParaRPr lang="en-US" sz="3200" dirty="0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10813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7F7AF4-72C6-4B71-9E40-53E8BFEF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20013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A23AB6-11CA-7A66-F9AA-25F6B9E71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31" y="245082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Kalendar važnih datuma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55D594C-3639-FE0B-91E3-354BB5302C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6311774"/>
              </p:ext>
            </p:extLst>
          </p:nvPr>
        </p:nvGraphicFramePr>
        <p:xfrm>
          <a:off x="932052" y="2246409"/>
          <a:ext cx="10327895" cy="405813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471992">
                  <a:extLst>
                    <a:ext uri="{9D8B030D-6E8A-4147-A177-3AD203B41FA5}">
                      <a16:colId xmlns:a16="http://schemas.microsoft.com/office/drawing/2014/main" val="2114404770"/>
                    </a:ext>
                  </a:extLst>
                </a:gridCol>
                <a:gridCol w="6855903">
                  <a:extLst>
                    <a:ext uri="{9D8B030D-6E8A-4147-A177-3AD203B41FA5}">
                      <a16:colId xmlns:a16="http://schemas.microsoft.com/office/drawing/2014/main" val="3802317998"/>
                    </a:ext>
                  </a:extLst>
                </a:gridCol>
              </a:tblGrid>
              <a:tr h="707276">
                <a:tc>
                  <a:txBody>
                    <a:bodyPr/>
                    <a:lstStyle/>
                    <a:p>
                      <a:r>
                        <a:rPr lang="en-US" sz="2700" b="1" cap="none" spc="0">
                          <a:solidFill>
                            <a:schemeClr val="tx1"/>
                          </a:solidFill>
                        </a:rPr>
                        <a:t>VRIJEME</a:t>
                      </a:r>
                    </a:p>
                  </a:txBody>
                  <a:tcPr marL="108080" marR="154400" marT="30880" marB="231601" anchor="b"/>
                </a:tc>
                <a:tc>
                  <a:txBody>
                    <a:bodyPr/>
                    <a:lstStyle/>
                    <a:p>
                      <a:r>
                        <a:rPr lang="en-US" sz="2700" b="1" cap="none" spc="0">
                          <a:solidFill>
                            <a:schemeClr val="tx1"/>
                          </a:solidFill>
                        </a:rPr>
                        <a:t>AKTIVNOSTI ZA UČENIKE</a:t>
                      </a:r>
                    </a:p>
                  </a:txBody>
                  <a:tcPr marL="108080" marR="154400" marT="30880" marB="231601" anchor="b"/>
                </a:tc>
                <a:extLst>
                  <a:ext uri="{0D108BD9-81ED-4DB2-BD59-A6C34878D82A}">
                    <a16:rowId xmlns:a16="http://schemas.microsoft.com/office/drawing/2014/main" val="2768900244"/>
                  </a:ext>
                </a:extLst>
              </a:tr>
              <a:tr h="1526633">
                <a:tc>
                  <a:txBody>
                    <a:bodyPr/>
                    <a:lstStyle/>
                    <a:p>
                      <a:r>
                        <a:rPr lang="en-US" sz="2000" b="1" cap="none" spc="0">
                          <a:solidFill>
                            <a:schemeClr val="tx1"/>
                          </a:solidFill>
                        </a:rPr>
                        <a:t>1. 12. 2022. - 15. 2. 2023.</a:t>
                      </a:r>
                    </a:p>
                  </a:txBody>
                  <a:tcPr marL="108080" marR="154400" marT="30880" marB="231601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 spc="0" noProof="0">
                          <a:solidFill>
                            <a:schemeClr val="tx1"/>
                          </a:solidFill>
                        </a:rPr>
                        <a:t>• </a:t>
                      </a:r>
                      <a:r>
                        <a:rPr lang="en-US" sz="2000" b="0" u="none" strike="noStrike" cap="none" spc="0" noProof="0" err="1">
                          <a:solidFill>
                            <a:schemeClr val="tx1"/>
                          </a:solidFill>
                        </a:rPr>
                        <a:t>prijava</a:t>
                      </a:r>
                      <a:r>
                        <a:rPr lang="en-US" sz="2000" b="0" u="none" strike="noStrike" cap="none" spc="0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u="none" strike="noStrike" cap="none" spc="0" noProof="0" err="1">
                          <a:solidFill>
                            <a:schemeClr val="tx1"/>
                          </a:solidFill>
                        </a:rPr>
                        <a:t>ispita</a:t>
                      </a:r>
                      <a:r>
                        <a:rPr lang="en-US" sz="2000" b="0" u="none" strike="noStrike" cap="none" spc="0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u="none" strike="noStrike" cap="none" spc="0" noProof="0" err="1">
                          <a:solidFill>
                            <a:schemeClr val="tx1"/>
                          </a:solidFill>
                        </a:rPr>
                        <a:t>državne</a:t>
                      </a:r>
                      <a:r>
                        <a:rPr lang="en-US" sz="2000" b="0" u="none" strike="noStrike" cap="none" spc="0" noProof="0">
                          <a:solidFill>
                            <a:schemeClr val="tx1"/>
                          </a:solidFill>
                        </a:rPr>
                        <a:t> mature do 15. 2. 2023. do 12.00 sati</a:t>
                      </a:r>
                      <a:endParaRPr lang="en-US" sz="2000" cap="none" spc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 spc="0" noProof="0">
                          <a:solidFill>
                            <a:schemeClr val="tx1"/>
                          </a:solidFill>
                        </a:rPr>
                        <a:t>• potvrda ispravnosti osobnih podataka VAŽNO!</a:t>
                      </a:r>
                      <a:endParaRPr lang="en-US" sz="2000" cap="none" spc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US" sz="2000" b="0" u="none" strike="noStrike" cap="none" spc="0" noProof="0">
                          <a:solidFill>
                            <a:schemeClr val="tx1"/>
                          </a:solidFill>
                        </a:rPr>
                        <a:t>• potvrda ispravnosti ocjena od prvoga do trećega razreda VAŽNO!</a:t>
                      </a:r>
                      <a:endParaRPr lang="en-US" sz="20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8080" marR="154400" marT="30880" marB="231601"/>
                </a:tc>
                <a:extLst>
                  <a:ext uri="{0D108BD9-81ED-4DB2-BD59-A6C34878D82A}">
                    <a16:rowId xmlns:a16="http://schemas.microsoft.com/office/drawing/2014/main" val="2640264486"/>
                  </a:ext>
                </a:extLst>
              </a:tr>
              <a:tr h="1219374">
                <a:tc>
                  <a:txBody>
                    <a:bodyPr/>
                    <a:lstStyle/>
                    <a:p>
                      <a:r>
                        <a:rPr lang="en-US" sz="2000" b="1" cap="none" spc="0">
                          <a:solidFill>
                            <a:schemeClr val="tx1"/>
                          </a:solidFill>
                        </a:rPr>
                        <a:t>15. 2.2023. - 2. 5. 2023.</a:t>
                      </a:r>
                    </a:p>
                  </a:txBody>
                  <a:tcPr marL="108080" marR="154400" marT="30880" marB="231601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 spc="0" noProof="0">
                          <a:solidFill>
                            <a:schemeClr val="tx1"/>
                          </a:solidFill>
                        </a:rPr>
                        <a:t>• </a:t>
                      </a:r>
                      <a:r>
                        <a:rPr lang="en-US" sz="2000" b="0" u="none" strike="noStrike" cap="none" spc="0" noProof="0" err="1">
                          <a:solidFill>
                            <a:schemeClr val="tx1"/>
                          </a:solidFill>
                        </a:rPr>
                        <a:t>naknadna</a:t>
                      </a:r>
                      <a:r>
                        <a:rPr lang="en-US" sz="2000" b="0" u="none" strike="noStrike" cap="none" spc="0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u="none" strike="noStrike" cap="none" spc="0" noProof="0" err="1">
                          <a:solidFill>
                            <a:schemeClr val="tx1"/>
                          </a:solidFill>
                        </a:rPr>
                        <a:t>prijava</a:t>
                      </a:r>
                      <a:r>
                        <a:rPr lang="en-US" sz="2000" b="0" u="none" strike="noStrike" cap="none" spc="0" noProof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2000" b="0" u="none" strike="noStrike" cap="none" spc="0" noProof="0" err="1">
                          <a:solidFill>
                            <a:schemeClr val="tx1"/>
                          </a:solidFill>
                        </a:rPr>
                        <a:t>samo</a:t>
                      </a:r>
                      <a:r>
                        <a:rPr lang="en-US" sz="2000" b="0" u="none" strike="noStrike" cap="none" spc="0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u="none" strike="noStrike" cap="none" spc="0" noProof="0" err="1">
                          <a:solidFill>
                            <a:schemeClr val="tx1"/>
                          </a:solidFill>
                        </a:rPr>
                        <a:t>iz</a:t>
                      </a:r>
                      <a:r>
                        <a:rPr lang="en-US" sz="2000" b="0" u="none" strike="noStrike" cap="none" spc="0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u="none" strike="noStrike" cap="none" spc="0" noProof="0" err="1">
                          <a:solidFill>
                            <a:schemeClr val="tx1"/>
                          </a:solidFill>
                        </a:rPr>
                        <a:t>opravdanih</a:t>
                      </a:r>
                      <a:r>
                        <a:rPr lang="en-US" sz="2000" b="0" u="none" strike="noStrike" cap="none" spc="0" noProof="0">
                          <a:solidFill>
                            <a:schemeClr val="tx1"/>
                          </a:solidFill>
                        </a:rPr>
                        <a:t> razloga)</a:t>
                      </a:r>
                      <a:endParaRPr lang="en-US" sz="2000" cap="none" spc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 spc="0" noProof="0">
                          <a:solidFill>
                            <a:schemeClr val="tx1"/>
                          </a:solidFill>
                        </a:rPr>
                        <a:t>• promjena prijavljenih ispita (samo iz opravdanih razloga)</a:t>
                      </a:r>
                      <a:endParaRPr lang="en-US" sz="2000" cap="none" spc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 spc="0" noProof="0">
                          <a:solidFill>
                            <a:schemeClr val="tx1"/>
                          </a:solidFill>
                        </a:rPr>
                        <a:t>• </a:t>
                      </a:r>
                      <a:r>
                        <a:rPr lang="en-US" sz="2000" b="0" u="none" strike="noStrike" cap="none" spc="0" noProof="0" err="1">
                          <a:solidFill>
                            <a:schemeClr val="tx1"/>
                          </a:solidFill>
                        </a:rPr>
                        <a:t>odjava</a:t>
                      </a:r>
                      <a:r>
                        <a:rPr lang="en-US" sz="2000" b="0" u="none" strike="noStrike" cap="none" spc="0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u="none" strike="noStrike" cap="none" spc="0" noProof="0" err="1">
                          <a:solidFill>
                            <a:schemeClr val="tx1"/>
                          </a:solidFill>
                        </a:rPr>
                        <a:t>prijavljenih</a:t>
                      </a:r>
                      <a:r>
                        <a:rPr lang="en-US" sz="2000" b="0" u="none" strike="noStrike" cap="none" spc="0" noProof="0">
                          <a:solidFill>
                            <a:schemeClr val="tx1"/>
                          </a:solidFill>
                        </a:rPr>
                        <a:t> ispita</a:t>
                      </a:r>
                      <a:endParaRPr lang="en-US" sz="20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8080" marR="154400" marT="30880" marB="231601"/>
                </a:tc>
                <a:extLst>
                  <a:ext uri="{0D108BD9-81ED-4DB2-BD59-A6C34878D82A}">
                    <a16:rowId xmlns:a16="http://schemas.microsoft.com/office/drawing/2014/main" val="954904574"/>
                  </a:ext>
                </a:extLst>
              </a:tr>
              <a:tr h="604856">
                <a:tc>
                  <a:txBody>
                    <a:bodyPr/>
                    <a:lstStyle/>
                    <a:p>
                      <a:r>
                        <a:rPr lang="en-US" sz="2000" b="1" cap="none" spc="0">
                          <a:solidFill>
                            <a:schemeClr val="tx1"/>
                          </a:solidFill>
                        </a:rPr>
                        <a:t>26. 5. 2023. - 29. 5. 2023.</a:t>
                      </a:r>
                    </a:p>
                  </a:txBody>
                  <a:tcPr marL="108080" marR="154400" marT="30880" marB="231601"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2000" b="0" u="none" strike="noStrike" cap="none" spc="0" noProof="0">
                          <a:solidFill>
                            <a:schemeClr val="tx1"/>
                          </a:solidFill>
                        </a:rPr>
                        <a:t>• potvrda </a:t>
                      </a:r>
                      <a:r>
                        <a:rPr lang="en-US" sz="2000" b="0" u="none" strike="noStrike" cap="none" spc="0" noProof="0" err="1">
                          <a:solidFill>
                            <a:schemeClr val="tx1"/>
                          </a:solidFill>
                        </a:rPr>
                        <a:t>ocjena</a:t>
                      </a:r>
                      <a:r>
                        <a:rPr lang="en-US" sz="2000" b="0" u="none" strike="noStrike" cap="none" spc="0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u="none" strike="noStrike" cap="none" spc="0" noProof="0" err="1">
                          <a:solidFill>
                            <a:schemeClr val="tx1"/>
                          </a:solidFill>
                        </a:rPr>
                        <a:t>četvrtoga</a:t>
                      </a:r>
                      <a:r>
                        <a:rPr lang="en-US" sz="2000" b="0" u="none" strike="noStrike" cap="none" spc="0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u="none" strike="noStrike" cap="none" spc="0" noProof="0" err="1">
                          <a:solidFill>
                            <a:schemeClr val="tx1"/>
                          </a:solidFill>
                        </a:rPr>
                        <a:t>razreda</a:t>
                      </a:r>
                      <a:endParaRPr lang="en-US" sz="2000" cap="none" spc="0" err="1">
                        <a:solidFill>
                          <a:schemeClr val="tx1"/>
                        </a:solidFill>
                      </a:endParaRPr>
                    </a:p>
                  </a:txBody>
                  <a:tcPr marL="108080" marR="154400" marT="30880" marB="231601"/>
                </a:tc>
                <a:extLst>
                  <a:ext uri="{0D108BD9-81ED-4DB2-BD59-A6C34878D82A}">
                    <a16:rowId xmlns:a16="http://schemas.microsoft.com/office/drawing/2014/main" val="3063934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3671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95746E-7747-02F4-F792-A0D5B6F72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>
                <a:ea typeface="+mj-lt"/>
                <a:cs typeface="+mj-lt"/>
              </a:rPr>
              <a:t>ZADATCI-VAŽNO!!!</a:t>
            </a:r>
            <a:endParaRPr lang="en-US" sz="36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B5D6B598-3CB0-C9C0-3DCB-47CC4049B2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796852"/>
              </p:ext>
            </p:extLst>
          </p:nvPr>
        </p:nvGraphicFramePr>
        <p:xfrm>
          <a:off x="413657" y="1250791"/>
          <a:ext cx="11497733" cy="5276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33945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9822C-42CC-4335-0858-BE27520F9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>
                <a:latin typeface="Calibri"/>
                <a:cs typeface="Calibri"/>
              </a:rPr>
              <a:t>kontinuirano pratiti sve informacije</a:t>
            </a:r>
            <a:endParaRPr lang="en-US" sz="3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62E2D0C-0566-CD3D-7879-54137D4DB6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787739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21341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67" y="-1"/>
            <a:ext cx="5038344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7412B9-4A77-85E2-4FE9-0A4F3F673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50" y="1332952"/>
            <a:ext cx="3926898" cy="3921176"/>
          </a:xfrm>
        </p:spPr>
        <p:txBody>
          <a:bodyPr anchor="ctr">
            <a:normAutofit/>
          </a:bodyPr>
          <a:lstStyle/>
          <a:p>
            <a:r>
              <a:rPr lang="en-US" sz="5400">
                <a:ea typeface="+mj-lt"/>
                <a:cs typeface="+mj-lt"/>
              </a:rPr>
              <a:t>Dodatne informacije</a:t>
            </a:r>
            <a:endParaRPr lang="en-US" sz="54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E582D-7527-ED45-3E51-2C0A5F9C5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120" y="499833"/>
            <a:ext cx="5100320" cy="55812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>
                <a:ea typeface="+mn-lt"/>
                <a:cs typeface="+mn-lt"/>
              </a:rPr>
              <a:t>mrežne stranice visokih učilišta koje učenici žele upisati (informacije o dodatnim provjerama, dostavljanju dokumentacije, upisima)</a:t>
            </a:r>
            <a:endParaRPr lang="en-US" sz="2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82587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EC3FE9-919B-A6C5-46B0-36F731417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Calibri"/>
                <a:cs typeface="Calibri"/>
              </a:rPr>
              <a:t>Ispitni koordinator mora: 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B0EC654-9A49-9A54-A75F-555C1510C2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009654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2594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245EB4-8D13-1683-8D1C-D27CCA764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TKO PROVODI I ORGANIZIRA MATURU?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228B1-0053-A7C9-471A-02FB70C42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>
                <a:ea typeface="+mn-lt"/>
                <a:cs typeface="+mn-lt"/>
              </a:rPr>
              <a:t>Nacionalni</a:t>
            </a:r>
            <a:r>
              <a:rPr lang="en-US" sz="3200" b="1" dirty="0">
                <a:ea typeface="+mn-lt"/>
                <a:cs typeface="+mn-lt"/>
              </a:rPr>
              <a:t> </a:t>
            </a:r>
            <a:r>
              <a:rPr lang="en-US" sz="3200" b="1" dirty="0" err="1">
                <a:ea typeface="+mn-lt"/>
                <a:cs typeface="+mn-lt"/>
              </a:rPr>
              <a:t>centar</a:t>
            </a:r>
            <a:r>
              <a:rPr lang="en-US" sz="3200" b="1" dirty="0">
                <a:ea typeface="+mn-lt"/>
                <a:cs typeface="+mn-lt"/>
              </a:rPr>
              <a:t> za </a:t>
            </a:r>
            <a:r>
              <a:rPr lang="en-US" sz="3200" b="1" dirty="0" err="1">
                <a:ea typeface="+mn-lt"/>
                <a:cs typeface="+mn-lt"/>
              </a:rPr>
              <a:t>vanjsko</a:t>
            </a:r>
            <a:r>
              <a:rPr lang="en-US" sz="3200" b="1" dirty="0">
                <a:ea typeface="+mn-lt"/>
                <a:cs typeface="+mn-lt"/>
              </a:rPr>
              <a:t> </a:t>
            </a:r>
            <a:r>
              <a:rPr lang="en-US" sz="3200" b="1" dirty="0" err="1">
                <a:ea typeface="+mn-lt"/>
                <a:cs typeface="+mn-lt"/>
              </a:rPr>
              <a:t>vrednovanje</a:t>
            </a:r>
            <a:r>
              <a:rPr lang="en-US" sz="3200" b="1" dirty="0">
                <a:ea typeface="+mn-lt"/>
                <a:cs typeface="+mn-lt"/>
              </a:rPr>
              <a:t> </a:t>
            </a:r>
            <a:r>
              <a:rPr lang="en-US" sz="3200" b="1" dirty="0" err="1">
                <a:ea typeface="+mn-lt"/>
                <a:cs typeface="+mn-lt"/>
              </a:rPr>
              <a:t>obrazovanja</a:t>
            </a:r>
            <a:r>
              <a:rPr lang="en-US" sz="3200" b="1" dirty="0">
                <a:ea typeface="+mn-lt"/>
                <a:cs typeface="+mn-lt"/>
              </a:rPr>
              <a:t> (NCVVO)</a:t>
            </a:r>
            <a:r>
              <a:rPr lang="en-US" sz="3200" dirty="0">
                <a:ea typeface="+mn-lt"/>
                <a:cs typeface="+mn-lt"/>
              </a:rPr>
              <a:t> u </a:t>
            </a:r>
            <a:r>
              <a:rPr lang="en-US" sz="3200" dirty="0" err="1">
                <a:ea typeface="+mn-lt"/>
                <a:cs typeface="+mn-lt"/>
              </a:rPr>
              <a:t>suradnji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školama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uključenima</a:t>
            </a:r>
            <a:r>
              <a:rPr lang="en-US" sz="3200" dirty="0">
                <a:ea typeface="+mn-lt"/>
                <a:cs typeface="+mn-lt"/>
              </a:rPr>
              <a:t> u </a:t>
            </a:r>
            <a:r>
              <a:rPr lang="en-US" sz="3200" dirty="0" err="1">
                <a:ea typeface="+mn-lt"/>
                <a:cs typeface="+mn-lt"/>
              </a:rPr>
              <a:t>provedbu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ispita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državne</a:t>
            </a:r>
            <a:r>
              <a:rPr lang="en-US" sz="3200" dirty="0">
                <a:ea typeface="+mn-lt"/>
                <a:cs typeface="+mn-lt"/>
              </a:rPr>
              <a:t> mature</a:t>
            </a:r>
            <a:endParaRPr lang="en-US" sz="32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44852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DB3AC-FD3B-BCB0-FCA6-9A79380DF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JE LI OBVEZNO POLAGATI ISPITE?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5B93264-6F4E-415A-59CA-94BEE455CC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143861"/>
              </p:ext>
            </p:extLst>
          </p:nvPr>
        </p:nvGraphicFramePr>
        <p:xfrm>
          <a:off x="838200" y="2362245"/>
          <a:ext cx="10515600" cy="3389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39259139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63798074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526322765"/>
                    </a:ext>
                  </a:extLst>
                </a:gridCol>
              </a:tblGrid>
              <a:tr h="1837922">
                <a:tc>
                  <a:txBody>
                    <a:bodyPr/>
                    <a:lstStyle/>
                    <a:p>
                      <a:r>
                        <a:rPr lang="en-US" sz="2800" dirty="0"/>
                        <a:t>VRSTA SREDNJE ŠKOLE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U SVRHU ZAVRŠETKA SREDNJOŠKOLSKOG OBRAZOVANJA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U SVRHU UPISA NA VISOKO UČILIŠTE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845843"/>
                  </a:ext>
                </a:extLst>
              </a:tr>
              <a:tr h="1551300">
                <a:tc>
                  <a:txBody>
                    <a:bodyPr/>
                    <a:lstStyle/>
                    <a:p>
                      <a:r>
                        <a:rPr lang="en-US" sz="2800" dirty="0"/>
                        <a:t>GIMNAZIJSKI PROGRAMI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lvl="0" algn="ctr">
                        <a:buNone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lvl="0" algn="ctr">
                        <a:buNone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160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6627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406E6-099A-CAEC-6AFE-A72177A5F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PRAVO PRISTUPA POLAGANJU ISPITA</a:t>
            </a:r>
            <a:endParaRPr lang="en-US" dirty="0"/>
          </a:p>
          <a:p>
            <a:r>
              <a:rPr lang="en-US" dirty="0">
                <a:ea typeface="+mj-lt"/>
                <a:cs typeface="+mj-lt"/>
              </a:rPr>
              <a:t>DRŽAVNE MATURE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7CE9616-E683-C734-0072-B1FE92ACFB2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1317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FD3FF3-E054-06FB-DA1B-B8026B3B8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5100">
                <a:solidFill>
                  <a:schemeClr val="bg1"/>
                </a:solidFill>
                <a:ea typeface="+mj-lt"/>
                <a:cs typeface="+mj-lt"/>
              </a:rPr>
              <a:t>ISPITI OBVEZNOGA DIJELA DRŽAVNE MATURE</a:t>
            </a:r>
            <a:endParaRPr lang="en-US" sz="51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5FB5D2-ACA0-2BF8-F42A-7297CF7385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31689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2992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9B5F93-6F22-7108-2A24-12E111F54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  <a:cs typeface="Calibri Light"/>
              </a:rPr>
              <a:t>STRANI JEZIK</a:t>
            </a:r>
            <a:endParaRPr lang="en-US" sz="60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1A3BD9-D7A5-2880-054D-B00E4DD046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335134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3333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DRŽAVNA MATURA  2022. / 2023.</vt:lpstr>
      <vt:lpstr>ISPITNA KOORDINATORICA - pomoć i podrška</vt:lpstr>
      <vt:lpstr>ŠTO JE DRŽAVNA MATURA?</vt:lpstr>
      <vt:lpstr>PROVEDBA DRŽAVNE MATURE</vt:lpstr>
      <vt:lpstr>TKO PROVODI I ORGANIZIRA MATURU?</vt:lpstr>
      <vt:lpstr>JE LI OBVEZNO POLAGATI ISPITE?</vt:lpstr>
      <vt:lpstr>PRAVO PRISTUPA POLAGANJU ISPITA DRŽAVNE MATURE</vt:lpstr>
      <vt:lpstr>ISPITI OBVEZNOGA DIJELA DRŽAVNE MATURE</vt:lpstr>
      <vt:lpstr>STRANI JEZIK</vt:lpstr>
      <vt:lpstr>RAZINE OBAVEZNIH ISPITA ISPITA</vt:lpstr>
      <vt:lpstr>UVJET RAZINA ZA UPIS NA STUDIJ</vt:lpstr>
      <vt:lpstr>ISPITI IZBORNOGA DIJELA DRŽAVNE MATURE</vt:lpstr>
      <vt:lpstr>PROBNA MATURA</vt:lpstr>
      <vt:lpstr>PRILAGODBA ISPITNE TEHNOLOGIJE</vt:lpstr>
      <vt:lpstr>UČENICI S TEŠKOĆAMA</vt:lpstr>
      <vt:lpstr>Zahtjev za prilagodbom</vt:lpstr>
      <vt:lpstr>PRAVO POLAGANJA PRIJAVLJENIH ISPITA BEZ OBVEZE PLAĆANJA</vt:lpstr>
      <vt:lpstr>ISPITNI ROKOVI</vt:lpstr>
      <vt:lpstr>Ljetni rok – od 2. 6. do 28. 6. 2023.</vt:lpstr>
      <vt:lpstr>Ljetni rok – od 2. 6. do 28. 6. 2023.</vt:lpstr>
      <vt:lpstr>Ljetni rok – od 2. 6. do 28. 6. 2023.</vt:lpstr>
      <vt:lpstr>ZAVRŠETAK I DOKUMENTACIJA</vt:lpstr>
      <vt:lpstr>ZAVRŠETAK</vt:lpstr>
      <vt:lpstr>PRVA PRIJAVA UČENIKA U SUSTAV POSTANI STUDENT</vt:lpstr>
      <vt:lpstr>PowerPoint Presentation</vt:lpstr>
      <vt:lpstr>PIN I 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IZGUBLJENI PIN I TAN</vt:lpstr>
      <vt:lpstr>PowerPoint Presentation</vt:lpstr>
      <vt:lpstr>Promjena broja mobitela</vt:lpstr>
      <vt:lpstr>PROVJERA I POTVRDA OSOBNIH PODATAKA UČENIKA</vt:lpstr>
      <vt:lpstr>PowerPoint Presentation</vt:lpstr>
      <vt:lpstr>PROVJERA I POTVRDA ISPRAVNOSTI OCJENA UČENIKA</vt:lpstr>
      <vt:lpstr>PowerPoint Presentation</vt:lpstr>
      <vt:lpstr>PRIJAVE ISPITA DRŽAVNE MATURE</vt:lpstr>
      <vt:lpstr>PowerPoint Presentation</vt:lpstr>
      <vt:lpstr>PowerPoint Presentation</vt:lpstr>
      <vt:lpstr>PowerPoint Presentation</vt:lpstr>
      <vt:lpstr>PowerPoint Presentation</vt:lpstr>
      <vt:lpstr>Kalendar važnih datuma</vt:lpstr>
      <vt:lpstr>ZADATCI-VAŽNO!!!</vt:lpstr>
      <vt:lpstr>kontinuirano pratiti sve informacije</vt:lpstr>
      <vt:lpstr>Dodatne informacije</vt:lpstr>
      <vt:lpstr>Ispitni koordinator mora: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714</cp:revision>
  <dcterms:created xsi:type="dcterms:W3CDTF">2022-11-27T10:35:46Z</dcterms:created>
  <dcterms:modified xsi:type="dcterms:W3CDTF">2022-12-03T21:25:57Z</dcterms:modified>
</cp:coreProperties>
</file>