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97" r:id="rId8"/>
    <p:sldId id="264" r:id="rId9"/>
    <p:sldId id="265" r:id="rId10"/>
    <p:sldId id="263" r:id="rId11"/>
    <p:sldId id="266" r:id="rId12"/>
    <p:sldId id="267" r:id="rId13"/>
    <p:sldId id="273" r:id="rId14"/>
    <p:sldId id="274" r:id="rId15"/>
    <p:sldId id="275" r:id="rId16"/>
    <p:sldId id="276" r:id="rId17"/>
    <p:sldId id="298" r:id="rId18"/>
    <p:sldId id="269" r:id="rId19"/>
    <p:sldId id="270" r:id="rId20"/>
    <p:sldId id="305" r:id="rId21"/>
    <p:sldId id="271" r:id="rId22"/>
    <p:sldId id="306" r:id="rId23"/>
    <p:sldId id="261" r:id="rId24"/>
    <p:sldId id="262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9" r:id="rId33"/>
    <p:sldId id="290" r:id="rId34"/>
    <p:sldId id="284" r:id="rId35"/>
    <p:sldId id="285" r:id="rId36"/>
    <p:sldId id="286" r:id="rId37"/>
    <p:sldId id="287" r:id="rId38"/>
    <p:sldId id="291" r:id="rId39"/>
    <p:sldId id="288" r:id="rId40"/>
    <p:sldId id="304" r:id="rId41"/>
    <p:sldId id="292" r:id="rId42"/>
    <p:sldId id="293" r:id="rId43"/>
    <p:sldId id="294" r:id="rId44"/>
    <p:sldId id="295" r:id="rId45"/>
    <p:sldId id="296" r:id="rId46"/>
    <p:sldId id="299" r:id="rId47"/>
    <p:sldId id="300" r:id="rId48"/>
    <p:sldId id="301" r:id="rId49"/>
    <p:sldId id="302" r:id="rId50"/>
    <p:sldId id="303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F30D74-BFA9-33B8-E6F1-A48CA3BD9E8A}" v="779" dt="2024-11-19T17:50:02.7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33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microsoft.com/office/2015/10/relationships/revisionInfo" Target="revisionInfo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ria Gospodnetić" userId="S::daria.gospodnetic@skole.hr::33b67775-6ab2-4567-b882-70911d328714" providerId="AD" clId="Web-{F044384E-6CF9-5F86-8C9D-5CF304CD04B8}"/>
    <pc:docChg chg="modSld">
      <pc:chgData name="Daria Gospodnetić" userId="S::daria.gospodnetic@skole.hr::33b67775-6ab2-4567-b882-70911d328714" providerId="AD" clId="Web-{F044384E-6CF9-5F86-8C9D-5CF304CD04B8}" dt="2022-11-27T18:08:47.312" v="124" actId="20577"/>
      <pc:docMkLst>
        <pc:docMk/>
      </pc:docMkLst>
      <pc:sldChg chg="modSp">
        <pc:chgData name="Daria Gospodnetić" userId="S::daria.gospodnetic@skole.hr::33b67775-6ab2-4567-b882-70911d328714" providerId="AD" clId="Web-{F044384E-6CF9-5F86-8C9D-5CF304CD04B8}" dt="2022-11-27T18:04:15.991" v="68"/>
        <pc:sldMkLst>
          <pc:docMk/>
          <pc:sldMk cId="71021858" sldId="262"/>
        </pc:sldMkLst>
        <pc:graphicFrameChg chg="mod modGraphic">
          <ac:chgData name="Daria Gospodnetić" userId="S::daria.gospodnetic@skole.hr::33b67775-6ab2-4567-b882-70911d328714" providerId="AD" clId="Web-{F044384E-6CF9-5F86-8C9D-5CF304CD04B8}" dt="2022-11-27T18:04:15.991" v="68"/>
          <ac:graphicFrameMkLst>
            <pc:docMk/>
            <pc:sldMk cId="71021858" sldId="262"/>
            <ac:graphicFrameMk id="4" creationId="{7B5C56A6-E82D-AB75-1B0A-6A487CFF5085}"/>
          </ac:graphicFrameMkLst>
        </pc:graphicFrameChg>
      </pc:sldChg>
      <pc:sldChg chg="modSp">
        <pc:chgData name="Daria Gospodnetić" userId="S::daria.gospodnetic@skole.hr::33b67775-6ab2-4567-b882-70911d328714" providerId="AD" clId="Web-{F044384E-6CF9-5F86-8C9D-5CF304CD04B8}" dt="2022-11-27T18:00:50.984" v="0" actId="1076"/>
        <pc:sldMkLst>
          <pc:docMk/>
          <pc:sldMk cId="4046164928" sldId="268"/>
        </pc:sldMkLst>
        <pc:spChg chg="mod">
          <ac:chgData name="Daria Gospodnetić" userId="S::daria.gospodnetic@skole.hr::33b67775-6ab2-4567-b882-70911d328714" providerId="AD" clId="Web-{F044384E-6CF9-5F86-8C9D-5CF304CD04B8}" dt="2022-11-27T18:00:50.984" v="0" actId="1076"/>
          <ac:spMkLst>
            <pc:docMk/>
            <pc:sldMk cId="4046164928" sldId="268"/>
            <ac:spMk id="2" creationId="{A9D5C781-017C-C17C-F96B-7FBE98305819}"/>
          </ac:spMkLst>
        </pc:spChg>
      </pc:sldChg>
      <pc:sldChg chg="modSp">
        <pc:chgData name="Daria Gospodnetić" userId="S::daria.gospodnetic@skole.hr::33b67775-6ab2-4567-b882-70911d328714" providerId="AD" clId="Web-{F044384E-6CF9-5F86-8C9D-5CF304CD04B8}" dt="2022-11-27T18:08:47.312" v="124" actId="20577"/>
        <pc:sldMkLst>
          <pc:docMk/>
          <pc:sldMk cId="111495018" sldId="269"/>
        </pc:sldMkLst>
        <pc:graphicFrameChg chg="modGraphic">
          <ac:chgData name="Daria Gospodnetić" userId="S::daria.gospodnetic@skole.hr::33b67775-6ab2-4567-b882-70911d328714" providerId="AD" clId="Web-{F044384E-6CF9-5F86-8C9D-5CF304CD04B8}" dt="2022-11-27T18:08:47.312" v="124" actId="20577"/>
          <ac:graphicFrameMkLst>
            <pc:docMk/>
            <pc:sldMk cId="111495018" sldId="269"/>
            <ac:graphicFrameMk id="5" creationId="{AAFB9F14-8163-E5FB-9CAB-A9A263FB3EC3}"/>
          </ac:graphicFrameMkLst>
        </pc:graphicFrameChg>
      </pc:sldChg>
      <pc:sldChg chg="modSp">
        <pc:chgData name="Daria Gospodnetić" userId="S::daria.gospodnetic@skole.hr::33b67775-6ab2-4567-b882-70911d328714" providerId="AD" clId="Web-{F044384E-6CF9-5F86-8C9D-5CF304CD04B8}" dt="2022-11-27T18:02:00.346" v="6" actId="20577"/>
        <pc:sldMkLst>
          <pc:docMk/>
          <pc:sldMk cId="228703687" sldId="273"/>
        </pc:sldMkLst>
        <pc:graphicFrameChg chg="modGraphic">
          <ac:chgData name="Daria Gospodnetić" userId="S::daria.gospodnetic@skole.hr::33b67775-6ab2-4567-b882-70911d328714" providerId="AD" clId="Web-{F044384E-6CF9-5F86-8C9D-5CF304CD04B8}" dt="2022-11-27T18:02:00.346" v="6" actId="20577"/>
          <ac:graphicFrameMkLst>
            <pc:docMk/>
            <pc:sldMk cId="228703687" sldId="273"/>
            <ac:graphicFrameMk id="5" creationId="{2F81F67E-D6DD-1402-A6C5-8207655BBD1C}"/>
          </ac:graphicFrameMkLst>
        </pc:graphicFrameChg>
      </pc:sldChg>
      <pc:sldChg chg="modSp">
        <pc:chgData name="Daria Gospodnetić" userId="S::daria.gospodnetic@skole.hr::33b67775-6ab2-4567-b882-70911d328714" providerId="AD" clId="Web-{F044384E-6CF9-5F86-8C9D-5CF304CD04B8}" dt="2022-11-27T18:04:40.601" v="74" actId="1076"/>
        <pc:sldMkLst>
          <pc:docMk/>
          <pc:sldMk cId="2392884114" sldId="279"/>
        </pc:sldMkLst>
        <pc:spChg chg="mod">
          <ac:chgData name="Daria Gospodnetić" userId="S::daria.gospodnetic@skole.hr::33b67775-6ab2-4567-b882-70911d328714" providerId="AD" clId="Web-{F044384E-6CF9-5F86-8C9D-5CF304CD04B8}" dt="2022-11-27T18:04:40.601" v="74" actId="1076"/>
          <ac:spMkLst>
            <pc:docMk/>
            <pc:sldMk cId="2392884114" sldId="279"/>
            <ac:spMk id="3" creationId="{B58B5B6D-75A4-B5C3-04F5-CA80E3B54550}"/>
          </ac:spMkLst>
        </pc:spChg>
      </pc:sldChg>
      <pc:sldChg chg="modSp">
        <pc:chgData name="Daria Gospodnetić" userId="S::daria.gospodnetic@skole.hr::33b67775-6ab2-4567-b882-70911d328714" providerId="AD" clId="Web-{F044384E-6CF9-5F86-8C9D-5CF304CD04B8}" dt="2022-11-27T18:05:05.008" v="79" actId="20577"/>
        <pc:sldMkLst>
          <pc:docMk/>
          <pc:sldMk cId="1616367138" sldId="283"/>
        </pc:sldMkLst>
        <pc:spChg chg="mod">
          <ac:chgData name="Daria Gospodnetić" userId="S::daria.gospodnetic@skole.hr::33b67775-6ab2-4567-b882-70911d328714" providerId="AD" clId="Web-{F044384E-6CF9-5F86-8C9D-5CF304CD04B8}" dt="2022-11-27T18:05:05.008" v="79" actId="20577"/>
          <ac:spMkLst>
            <pc:docMk/>
            <pc:sldMk cId="1616367138" sldId="283"/>
            <ac:spMk id="3" creationId="{FB5FD6FD-EC68-1C48-11F8-44D1F5550074}"/>
          </ac:spMkLst>
        </pc:spChg>
      </pc:sldChg>
      <pc:sldChg chg="modSp">
        <pc:chgData name="Daria Gospodnetić" userId="S::daria.gospodnetic@skole.hr::33b67775-6ab2-4567-b882-70911d328714" providerId="AD" clId="Web-{F044384E-6CF9-5F86-8C9D-5CF304CD04B8}" dt="2022-11-27T18:05:44.634" v="89" actId="20577"/>
        <pc:sldMkLst>
          <pc:docMk/>
          <pc:sldMk cId="3269114690" sldId="289"/>
        </pc:sldMkLst>
        <pc:spChg chg="mod">
          <ac:chgData name="Daria Gospodnetić" userId="S::daria.gospodnetic@skole.hr::33b67775-6ab2-4567-b882-70911d328714" providerId="AD" clId="Web-{F044384E-6CF9-5F86-8C9D-5CF304CD04B8}" dt="2022-11-27T18:05:44.634" v="89" actId="20577"/>
          <ac:spMkLst>
            <pc:docMk/>
            <pc:sldMk cId="3269114690" sldId="289"/>
            <ac:spMk id="3" creationId="{AD1B74C2-B679-C072-9A31-675A4D31CA6E}"/>
          </ac:spMkLst>
        </pc:spChg>
      </pc:sldChg>
      <pc:sldChg chg="modSp">
        <pc:chgData name="Daria Gospodnetić" userId="S::daria.gospodnetic@skole.hr::33b67775-6ab2-4567-b882-70911d328714" providerId="AD" clId="Web-{F044384E-6CF9-5F86-8C9D-5CF304CD04B8}" dt="2022-11-27T18:06:41.511" v="97" actId="1076"/>
        <pc:sldMkLst>
          <pc:docMk/>
          <pc:sldMk cId="2792780612" sldId="292"/>
        </pc:sldMkLst>
        <pc:spChg chg="mod">
          <ac:chgData name="Daria Gospodnetić" userId="S::daria.gospodnetic@skole.hr::33b67775-6ab2-4567-b882-70911d328714" providerId="AD" clId="Web-{F044384E-6CF9-5F86-8C9D-5CF304CD04B8}" dt="2022-11-27T18:06:41.511" v="97" actId="1076"/>
          <ac:spMkLst>
            <pc:docMk/>
            <pc:sldMk cId="2792780612" sldId="292"/>
            <ac:spMk id="3" creationId="{8B21E22F-A26B-8624-A7A9-8203C16D1239}"/>
          </ac:spMkLst>
        </pc:spChg>
      </pc:sldChg>
      <pc:sldChg chg="modSp">
        <pc:chgData name="Daria Gospodnetić" userId="S::daria.gospodnetic@skole.hr::33b67775-6ab2-4567-b882-70911d328714" providerId="AD" clId="Web-{F044384E-6CF9-5F86-8C9D-5CF304CD04B8}" dt="2022-11-27T18:08:02.076" v="114" actId="20577"/>
        <pc:sldMkLst>
          <pc:docMk/>
          <pc:sldMk cId="3298393615" sldId="293"/>
        </pc:sldMkLst>
        <pc:spChg chg="mod">
          <ac:chgData name="Daria Gospodnetić" userId="S::daria.gospodnetic@skole.hr::33b67775-6ab2-4567-b882-70911d328714" providerId="AD" clId="Web-{F044384E-6CF9-5F86-8C9D-5CF304CD04B8}" dt="2022-11-27T18:08:02.076" v="114" actId="20577"/>
          <ac:spMkLst>
            <pc:docMk/>
            <pc:sldMk cId="3298393615" sldId="293"/>
            <ac:spMk id="3" creationId="{E36750BD-5E0B-2B25-C12F-F1EEA66E9168}"/>
          </ac:spMkLst>
        </pc:spChg>
      </pc:sldChg>
      <pc:sldChg chg="modSp">
        <pc:chgData name="Daria Gospodnetić" userId="S::daria.gospodnetic@skole.hr::33b67775-6ab2-4567-b882-70911d328714" providerId="AD" clId="Web-{F044384E-6CF9-5F86-8C9D-5CF304CD04B8}" dt="2022-11-27T18:07:42.981" v="113" actId="20577"/>
        <pc:sldMkLst>
          <pc:docMk/>
          <pc:sldMk cId="3576882503" sldId="294"/>
        </pc:sldMkLst>
        <pc:spChg chg="mod">
          <ac:chgData name="Daria Gospodnetić" userId="S::daria.gospodnetic@skole.hr::33b67775-6ab2-4567-b882-70911d328714" providerId="AD" clId="Web-{F044384E-6CF9-5F86-8C9D-5CF304CD04B8}" dt="2022-11-27T18:07:42.981" v="113" actId="20577"/>
          <ac:spMkLst>
            <pc:docMk/>
            <pc:sldMk cId="3576882503" sldId="294"/>
            <ac:spMk id="3" creationId="{CF2FF87C-9841-B3E8-9E4D-EAF3F042E2D0}"/>
          </ac:spMkLst>
        </pc:spChg>
      </pc:sldChg>
      <pc:sldChg chg="modSp">
        <pc:chgData name="Daria Gospodnetić" userId="S::daria.gospodnetic@skole.hr::33b67775-6ab2-4567-b882-70911d328714" providerId="AD" clId="Web-{F044384E-6CF9-5F86-8C9D-5CF304CD04B8}" dt="2022-11-27T18:01:14.079" v="2" actId="20577"/>
        <pc:sldMkLst>
          <pc:docMk/>
          <pc:sldMk cId="2161317591" sldId="297"/>
        </pc:sldMkLst>
        <pc:graphicFrameChg chg="modGraphic">
          <ac:chgData name="Daria Gospodnetić" userId="S::daria.gospodnetic@skole.hr::33b67775-6ab2-4567-b882-70911d328714" providerId="AD" clId="Web-{F044384E-6CF9-5F86-8C9D-5CF304CD04B8}" dt="2022-11-27T18:01:14.079" v="2" actId="20577"/>
          <ac:graphicFrameMkLst>
            <pc:docMk/>
            <pc:sldMk cId="2161317591" sldId="297"/>
            <ac:graphicFrameMk id="5" creationId="{A7CE9616-E683-C734-0072-B1FE92ACFB29}"/>
          </ac:graphicFrameMkLst>
        </pc:graphicFrameChg>
      </pc:sldChg>
      <pc:sldChg chg="modSp">
        <pc:chgData name="Daria Gospodnetić" userId="S::daria.gospodnetic@skole.hr::33b67775-6ab2-4567-b882-70911d328714" providerId="AD" clId="Web-{F044384E-6CF9-5F86-8C9D-5CF304CD04B8}" dt="2022-11-27T18:03:05.801" v="16" actId="20577"/>
        <pc:sldMkLst>
          <pc:docMk/>
          <pc:sldMk cId="4054755860" sldId="298"/>
        </pc:sldMkLst>
        <pc:spChg chg="mod">
          <ac:chgData name="Daria Gospodnetić" userId="S::daria.gospodnetic@skole.hr::33b67775-6ab2-4567-b882-70911d328714" providerId="AD" clId="Web-{F044384E-6CF9-5F86-8C9D-5CF304CD04B8}" dt="2022-11-27T18:03:05.801" v="16" actId="20577"/>
          <ac:spMkLst>
            <pc:docMk/>
            <pc:sldMk cId="4054755860" sldId="298"/>
            <ac:spMk id="3" creationId="{D49696A1-ED4E-62BE-804D-2B36C713E659}"/>
          </ac:spMkLst>
        </pc:spChg>
      </pc:sldChg>
      <pc:sldChg chg="modSp">
        <pc:chgData name="Daria Gospodnetić" userId="S::daria.gospodnetic@skole.hr::33b67775-6ab2-4567-b882-70911d328714" providerId="AD" clId="Web-{F044384E-6CF9-5F86-8C9D-5CF304CD04B8}" dt="2022-11-27T18:08:24.014" v="119" actId="20577"/>
        <pc:sldMkLst>
          <pc:docMk/>
          <pc:sldMk cId="1933394530" sldId="300"/>
        </pc:sldMkLst>
        <pc:graphicFrameChg chg="modGraphic">
          <ac:chgData name="Daria Gospodnetić" userId="S::daria.gospodnetic@skole.hr::33b67775-6ab2-4567-b882-70911d328714" providerId="AD" clId="Web-{F044384E-6CF9-5F86-8C9D-5CF304CD04B8}" dt="2022-11-27T18:08:24.014" v="119" actId="20577"/>
          <ac:graphicFrameMkLst>
            <pc:docMk/>
            <pc:sldMk cId="1933394530" sldId="300"/>
            <ac:graphicFrameMk id="11" creationId="{B5D6B598-3CB0-C9C0-3DCB-47CC4049B2A4}"/>
          </ac:graphicFrameMkLst>
        </pc:graphicFrameChg>
      </pc:sldChg>
    </pc:docChg>
  </pc:docChgLst>
  <pc:docChgLst>
    <pc:chgData name="Daria Gospodnetić" userId="S::daria.gospodnetic@skole.hr::33b67775-6ab2-4567-b882-70911d328714" providerId="AD" clId="Web-{6EF30D74-BFA9-33B8-E6F1-A48CA3BD9E8A}"/>
    <pc:docChg chg="addSld delSld modSld sldOrd">
      <pc:chgData name="Daria Gospodnetić" userId="S::daria.gospodnetic@skole.hr::33b67775-6ab2-4567-b882-70911d328714" providerId="AD" clId="Web-{6EF30D74-BFA9-33B8-E6F1-A48CA3BD9E8A}" dt="2024-11-19T17:49:32.379" v="856" actId="20577"/>
      <pc:docMkLst>
        <pc:docMk/>
      </pc:docMkLst>
      <pc:sldChg chg="modSp">
        <pc:chgData name="Daria Gospodnetić" userId="S::daria.gospodnetic@skole.hr::33b67775-6ab2-4567-b882-70911d328714" providerId="AD" clId="Web-{6EF30D74-BFA9-33B8-E6F1-A48CA3BD9E8A}" dt="2024-11-19T17:48:01.236" v="816" actId="20577"/>
        <pc:sldMkLst>
          <pc:docMk/>
          <pc:sldMk cId="109857222" sldId="256"/>
        </pc:sldMkLst>
        <pc:spChg chg="mod">
          <ac:chgData name="Daria Gospodnetić" userId="S::daria.gospodnetic@skole.hr::33b67775-6ab2-4567-b882-70911d328714" providerId="AD" clId="Web-{6EF30D74-BFA9-33B8-E6F1-A48CA3BD9E8A}" dt="2024-11-19T17:48:01.236" v="816" actId="20577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Daria Gospodnetić" userId="S::daria.gospodnetic@skole.hr::33b67775-6ab2-4567-b882-70911d328714" providerId="AD" clId="Web-{6EF30D74-BFA9-33B8-E6F1-A48CA3BD9E8A}" dt="2024-11-19T17:03:09.048" v="33" actId="20577"/>
          <ac:spMkLst>
            <pc:docMk/>
            <pc:sldMk cId="109857222" sldId="256"/>
            <ac:spMk id="3" creationId="{00000000-0000-0000-0000-000000000000}"/>
          </ac:spMkLst>
        </pc:spChg>
      </pc:sldChg>
      <pc:sldChg chg="modSp">
        <pc:chgData name="Daria Gospodnetić" userId="S::daria.gospodnetic@skole.hr::33b67775-6ab2-4567-b882-70911d328714" providerId="AD" clId="Web-{6EF30D74-BFA9-33B8-E6F1-A48CA3BD9E8A}" dt="2024-11-19T17:26:26.589" v="689"/>
        <pc:sldMkLst>
          <pc:docMk/>
          <pc:sldMk cId="71021858" sldId="262"/>
        </pc:sldMkLst>
        <pc:graphicFrameChg chg="mod modGraphic">
          <ac:chgData name="Daria Gospodnetić" userId="S::daria.gospodnetic@skole.hr::33b67775-6ab2-4567-b882-70911d328714" providerId="AD" clId="Web-{6EF30D74-BFA9-33B8-E6F1-A48CA3BD9E8A}" dt="2024-11-19T17:26:26.589" v="689"/>
          <ac:graphicFrameMkLst>
            <pc:docMk/>
            <pc:sldMk cId="71021858" sldId="262"/>
            <ac:graphicFrameMk id="4" creationId="{7B5C56A6-E82D-AB75-1B0A-6A487CFF5085}"/>
          </ac:graphicFrameMkLst>
        </pc:graphicFrameChg>
      </pc:sldChg>
      <pc:sldChg chg="modSp">
        <pc:chgData name="Daria Gospodnetić" userId="S::daria.gospodnetic@skole.hr::33b67775-6ab2-4567-b882-70911d328714" providerId="AD" clId="Web-{6EF30D74-BFA9-33B8-E6F1-A48CA3BD9E8A}" dt="2024-11-19T17:06:00.537" v="57" actId="20577"/>
        <pc:sldMkLst>
          <pc:docMk/>
          <pc:sldMk cId="2893333305" sldId="265"/>
        </pc:sldMkLst>
        <pc:spChg chg="mod">
          <ac:chgData name="Daria Gospodnetić" userId="S::daria.gospodnetic@skole.hr::33b67775-6ab2-4567-b882-70911d328714" providerId="AD" clId="Web-{6EF30D74-BFA9-33B8-E6F1-A48CA3BD9E8A}" dt="2024-11-19T17:06:00.537" v="57" actId="20577"/>
          <ac:spMkLst>
            <pc:docMk/>
            <pc:sldMk cId="2893333305" sldId="265"/>
            <ac:spMk id="2" creationId="{0D9B5F93-6F22-7108-2A24-12E111F5423B}"/>
          </ac:spMkLst>
        </pc:spChg>
      </pc:sldChg>
      <pc:sldChg chg="modSp">
        <pc:chgData name="Daria Gospodnetić" userId="S::daria.gospodnetic@skole.hr::33b67775-6ab2-4567-b882-70911d328714" providerId="AD" clId="Web-{6EF30D74-BFA9-33B8-E6F1-A48CA3BD9E8A}" dt="2024-11-19T17:49:07.363" v="847" actId="20577"/>
        <pc:sldMkLst>
          <pc:docMk/>
          <pc:sldMk cId="111495018" sldId="269"/>
        </pc:sldMkLst>
        <pc:graphicFrameChg chg="modGraphic">
          <ac:chgData name="Daria Gospodnetić" userId="S::daria.gospodnetic@skole.hr::33b67775-6ab2-4567-b882-70911d328714" providerId="AD" clId="Web-{6EF30D74-BFA9-33B8-E6F1-A48CA3BD9E8A}" dt="2024-11-19T17:49:07.363" v="847" actId="20577"/>
          <ac:graphicFrameMkLst>
            <pc:docMk/>
            <pc:sldMk cId="111495018" sldId="269"/>
            <ac:graphicFrameMk id="5" creationId="{AAFB9F14-8163-E5FB-9CAB-A9A263FB3EC3}"/>
          </ac:graphicFrameMkLst>
        </pc:graphicFrameChg>
      </pc:sldChg>
      <pc:sldChg chg="modSp">
        <pc:chgData name="Daria Gospodnetić" userId="S::daria.gospodnetic@skole.hr::33b67775-6ab2-4567-b882-70911d328714" providerId="AD" clId="Web-{6EF30D74-BFA9-33B8-E6F1-A48CA3BD9E8A}" dt="2024-11-19T17:49:11.379" v="851" actId="20577"/>
        <pc:sldMkLst>
          <pc:docMk/>
          <pc:sldMk cId="2943677868" sldId="270"/>
        </pc:sldMkLst>
        <pc:spChg chg="mod">
          <ac:chgData name="Daria Gospodnetić" userId="S::daria.gospodnetic@skole.hr::33b67775-6ab2-4567-b882-70911d328714" providerId="AD" clId="Web-{6EF30D74-BFA9-33B8-E6F1-A48CA3BD9E8A}" dt="2024-11-19T17:49:11.379" v="851" actId="20577"/>
          <ac:spMkLst>
            <pc:docMk/>
            <pc:sldMk cId="2943677868" sldId="270"/>
            <ac:spMk id="2" creationId="{AA464E5A-D957-FE30-7AB6-A540A1372954}"/>
          </ac:spMkLst>
        </pc:spChg>
        <pc:spChg chg="mod">
          <ac:chgData name="Daria Gospodnetić" userId="S::daria.gospodnetic@skole.hr::33b67775-6ab2-4567-b882-70911d328714" providerId="AD" clId="Web-{6EF30D74-BFA9-33B8-E6F1-A48CA3BD9E8A}" dt="2024-11-19T17:12:59.846" v="264" actId="20577"/>
          <ac:spMkLst>
            <pc:docMk/>
            <pc:sldMk cId="2943677868" sldId="270"/>
            <ac:spMk id="3" creationId="{377A048B-CEF0-5700-D1C1-D420424605D1}"/>
          </ac:spMkLst>
        </pc:spChg>
      </pc:sldChg>
      <pc:sldChg chg="modSp">
        <pc:chgData name="Daria Gospodnetić" userId="S::daria.gospodnetic@skole.hr::33b67775-6ab2-4567-b882-70911d328714" providerId="AD" clId="Web-{6EF30D74-BFA9-33B8-E6F1-A48CA3BD9E8A}" dt="2024-11-19T17:49:26.520" v="853" actId="20577"/>
        <pc:sldMkLst>
          <pc:docMk/>
          <pc:sldMk cId="691223645" sldId="271"/>
        </pc:sldMkLst>
        <pc:spChg chg="mod">
          <ac:chgData name="Daria Gospodnetić" userId="S::daria.gospodnetic@skole.hr::33b67775-6ab2-4567-b882-70911d328714" providerId="AD" clId="Web-{6EF30D74-BFA9-33B8-E6F1-A48CA3BD9E8A}" dt="2024-11-19T17:49:26.520" v="853" actId="20577"/>
          <ac:spMkLst>
            <pc:docMk/>
            <pc:sldMk cId="691223645" sldId="271"/>
            <ac:spMk id="2" creationId="{A149413D-06A9-F5BD-1B9B-2FBAF2DFA478}"/>
          </ac:spMkLst>
        </pc:spChg>
        <pc:spChg chg="mod">
          <ac:chgData name="Daria Gospodnetić" userId="S::daria.gospodnetic@skole.hr::33b67775-6ab2-4567-b882-70911d328714" providerId="AD" clId="Web-{6EF30D74-BFA9-33B8-E6F1-A48CA3BD9E8A}" dt="2024-11-19T17:23:38.381" v="596" actId="20577"/>
          <ac:spMkLst>
            <pc:docMk/>
            <pc:sldMk cId="691223645" sldId="271"/>
            <ac:spMk id="3" creationId="{E3C859D3-1865-AFCE-4CB1-4DDBD28AECE9}"/>
          </ac:spMkLst>
        </pc:spChg>
      </pc:sldChg>
      <pc:sldChg chg="modSp del">
        <pc:chgData name="Daria Gospodnetić" userId="S::daria.gospodnetic@skole.hr::33b67775-6ab2-4567-b882-70911d328714" providerId="AD" clId="Web-{6EF30D74-BFA9-33B8-E6F1-A48CA3BD9E8A}" dt="2024-11-19T17:23:46.131" v="597"/>
        <pc:sldMkLst>
          <pc:docMk/>
          <pc:sldMk cId="3967558198" sldId="272"/>
        </pc:sldMkLst>
        <pc:spChg chg="mod">
          <ac:chgData name="Daria Gospodnetić" userId="S::daria.gospodnetic@skole.hr::33b67775-6ab2-4567-b882-70911d328714" providerId="AD" clId="Web-{6EF30D74-BFA9-33B8-E6F1-A48CA3BD9E8A}" dt="2024-11-19T17:11:24.437" v="193" actId="20577"/>
          <ac:spMkLst>
            <pc:docMk/>
            <pc:sldMk cId="3967558198" sldId="272"/>
            <ac:spMk id="2" creationId="{5312E2DB-ADC8-30C1-A872-012AE41B980F}"/>
          </ac:spMkLst>
        </pc:spChg>
      </pc:sldChg>
      <pc:sldChg chg="modSp">
        <pc:chgData name="Daria Gospodnetić" userId="S::daria.gospodnetic@skole.hr::33b67775-6ab2-4567-b882-70911d328714" providerId="AD" clId="Web-{6EF30D74-BFA9-33B8-E6F1-A48CA3BD9E8A}" dt="2024-11-19T17:08:03.384" v="151" actId="20577"/>
        <pc:sldMkLst>
          <pc:docMk/>
          <pc:sldMk cId="228703687" sldId="273"/>
        </pc:sldMkLst>
        <pc:graphicFrameChg chg="modGraphic">
          <ac:chgData name="Daria Gospodnetić" userId="S::daria.gospodnetic@skole.hr::33b67775-6ab2-4567-b882-70911d328714" providerId="AD" clId="Web-{6EF30D74-BFA9-33B8-E6F1-A48CA3BD9E8A}" dt="2024-11-19T17:08:03.384" v="151" actId="20577"/>
          <ac:graphicFrameMkLst>
            <pc:docMk/>
            <pc:sldMk cId="228703687" sldId="273"/>
            <ac:graphicFrameMk id="5" creationId="{2F81F67E-D6DD-1402-A6C5-8207655BBD1C}"/>
          </ac:graphicFrameMkLst>
        </pc:graphicFrameChg>
      </pc:sldChg>
      <pc:sldChg chg="addSp delSp modSp">
        <pc:chgData name="Daria Gospodnetić" userId="S::daria.gospodnetic@skole.hr::33b67775-6ab2-4567-b882-70911d328714" providerId="AD" clId="Web-{6EF30D74-BFA9-33B8-E6F1-A48CA3BD9E8A}" dt="2024-11-19T17:40:25.363" v="770" actId="1076"/>
        <pc:sldMkLst>
          <pc:docMk/>
          <pc:sldMk cId="1221033675" sldId="280"/>
        </pc:sldMkLst>
        <pc:spChg chg="add del mod">
          <ac:chgData name="Daria Gospodnetić" userId="S::daria.gospodnetic@skole.hr::33b67775-6ab2-4567-b882-70911d328714" providerId="AD" clId="Web-{6EF30D74-BFA9-33B8-E6F1-A48CA3BD9E8A}" dt="2024-11-19T17:40:04.285" v="765"/>
          <ac:spMkLst>
            <pc:docMk/>
            <pc:sldMk cId="1221033675" sldId="280"/>
            <ac:spMk id="4" creationId="{002F468B-4AA2-BCDC-CD87-034297CA8E87}"/>
          </ac:spMkLst>
        </pc:spChg>
        <pc:picChg chg="add mod ord modCrop">
          <ac:chgData name="Daria Gospodnetić" userId="S::daria.gospodnetic@skole.hr::33b67775-6ab2-4567-b882-70911d328714" providerId="AD" clId="Web-{6EF30D74-BFA9-33B8-E6F1-A48CA3BD9E8A}" dt="2024-11-19T17:40:25.363" v="770" actId="1076"/>
          <ac:picMkLst>
            <pc:docMk/>
            <pc:sldMk cId="1221033675" sldId="280"/>
            <ac:picMk id="5" creationId="{7187B97F-16FA-59AB-8EE2-192EA36F7416}"/>
          </ac:picMkLst>
        </pc:picChg>
        <pc:picChg chg="del">
          <ac:chgData name="Daria Gospodnetić" userId="S::daria.gospodnetic@skole.hr::33b67775-6ab2-4567-b882-70911d328714" providerId="AD" clId="Web-{6EF30D74-BFA9-33B8-E6F1-A48CA3BD9E8A}" dt="2024-11-19T17:39:54.144" v="764"/>
          <ac:picMkLst>
            <pc:docMk/>
            <pc:sldMk cId="1221033675" sldId="280"/>
            <ac:picMk id="7" creationId="{8D157384-9CAB-1137-6B96-AF6A4550CACE}"/>
          </ac:picMkLst>
        </pc:picChg>
      </pc:sldChg>
      <pc:sldChg chg="modSp">
        <pc:chgData name="Daria Gospodnetić" userId="S::daria.gospodnetic@skole.hr::33b67775-6ab2-4567-b882-70911d328714" providerId="AD" clId="Web-{6EF30D74-BFA9-33B8-E6F1-A48CA3BD9E8A}" dt="2024-11-19T17:29:40.657" v="717" actId="20577"/>
        <pc:sldMkLst>
          <pc:docMk/>
          <pc:sldMk cId="1244044785" sldId="284"/>
        </pc:sldMkLst>
        <pc:spChg chg="mod">
          <ac:chgData name="Daria Gospodnetić" userId="S::daria.gospodnetic@skole.hr::33b67775-6ab2-4567-b882-70911d328714" providerId="AD" clId="Web-{6EF30D74-BFA9-33B8-E6F1-A48CA3BD9E8A}" dt="2024-11-19T17:29:40.657" v="717" actId="20577"/>
          <ac:spMkLst>
            <pc:docMk/>
            <pc:sldMk cId="1244044785" sldId="284"/>
            <ac:spMk id="3" creationId="{541DB621-92B5-B733-894F-4A7F8DF6726E}"/>
          </ac:spMkLst>
        </pc:spChg>
      </pc:sldChg>
      <pc:sldChg chg="addSp delSp modSp ord">
        <pc:chgData name="Daria Gospodnetić" userId="S::daria.gospodnetic@skole.hr::33b67775-6ab2-4567-b882-70911d328714" providerId="AD" clId="Web-{6EF30D74-BFA9-33B8-E6F1-A48CA3BD9E8A}" dt="2024-11-19T17:44:31.167" v="794"/>
        <pc:sldMkLst>
          <pc:docMk/>
          <pc:sldMk cId="2255961654" sldId="291"/>
        </pc:sldMkLst>
        <pc:spChg chg="add del mod">
          <ac:chgData name="Daria Gospodnetić" userId="S::daria.gospodnetic@skole.hr::33b67775-6ab2-4567-b882-70911d328714" providerId="AD" clId="Web-{6EF30D74-BFA9-33B8-E6F1-A48CA3BD9E8A}" dt="2024-11-19T17:43:07.196" v="789"/>
          <ac:spMkLst>
            <pc:docMk/>
            <pc:sldMk cId="2255961654" sldId="291"/>
            <ac:spMk id="5" creationId="{CF92FFE6-CA6F-1BAE-E127-351C98A34EEE}"/>
          </ac:spMkLst>
        </pc:spChg>
        <pc:picChg chg="del">
          <ac:chgData name="Daria Gospodnetić" userId="S::daria.gospodnetic@skole.hr::33b67775-6ab2-4567-b882-70911d328714" providerId="AD" clId="Web-{6EF30D74-BFA9-33B8-E6F1-A48CA3BD9E8A}" dt="2024-11-19T17:42:50.055" v="788"/>
          <ac:picMkLst>
            <pc:docMk/>
            <pc:sldMk cId="2255961654" sldId="291"/>
            <ac:picMk id="4" creationId="{7C9D9AF5-69AA-9B24-D630-83B5F972BE11}"/>
          </ac:picMkLst>
        </pc:picChg>
        <pc:picChg chg="add mod ord">
          <ac:chgData name="Daria Gospodnetić" userId="S::daria.gospodnetic@skole.hr::33b67775-6ab2-4567-b882-70911d328714" providerId="AD" clId="Web-{6EF30D74-BFA9-33B8-E6F1-A48CA3BD9E8A}" dt="2024-11-19T17:43:26.525" v="793" actId="14100"/>
          <ac:picMkLst>
            <pc:docMk/>
            <pc:sldMk cId="2255961654" sldId="291"/>
            <ac:picMk id="6" creationId="{326411BA-1E1C-5BCB-3AA9-A931E82C0A55}"/>
          </ac:picMkLst>
        </pc:picChg>
      </pc:sldChg>
      <pc:sldChg chg="modSp">
        <pc:chgData name="Daria Gospodnetić" userId="S::daria.gospodnetic@skole.hr::33b67775-6ab2-4567-b882-70911d328714" providerId="AD" clId="Web-{6EF30D74-BFA9-33B8-E6F1-A48CA3BD9E8A}" dt="2024-11-19T17:31:46.082" v="725" actId="20577"/>
        <pc:sldMkLst>
          <pc:docMk/>
          <pc:sldMk cId="2792780612" sldId="292"/>
        </pc:sldMkLst>
        <pc:spChg chg="mod">
          <ac:chgData name="Daria Gospodnetić" userId="S::daria.gospodnetic@skole.hr::33b67775-6ab2-4567-b882-70911d328714" providerId="AD" clId="Web-{6EF30D74-BFA9-33B8-E6F1-A48CA3BD9E8A}" dt="2024-11-19T17:31:46.082" v="725" actId="20577"/>
          <ac:spMkLst>
            <pc:docMk/>
            <pc:sldMk cId="2792780612" sldId="292"/>
            <ac:spMk id="3" creationId="{8B21E22F-A26B-8624-A7A9-8203C16D1239}"/>
          </ac:spMkLst>
        </pc:spChg>
      </pc:sldChg>
      <pc:sldChg chg="modSp">
        <pc:chgData name="Daria Gospodnetić" userId="S::daria.gospodnetic@skole.hr::33b67775-6ab2-4567-b882-70911d328714" providerId="AD" clId="Web-{6EF30D74-BFA9-33B8-E6F1-A48CA3BD9E8A}" dt="2024-11-19T17:32:04.005" v="730" actId="20577"/>
        <pc:sldMkLst>
          <pc:docMk/>
          <pc:sldMk cId="3298393615" sldId="293"/>
        </pc:sldMkLst>
        <pc:spChg chg="mod">
          <ac:chgData name="Daria Gospodnetić" userId="S::daria.gospodnetic@skole.hr::33b67775-6ab2-4567-b882-70911d328714" providerId="AD" clId="Web-{6EF30D74-BFA9-33B8-E6F1-A48CA3BD9E8A}" dt="2024-11-19T17:32:04.005" v="730" actId="20577"/>
          <ac:spMkLst>
            <pc:docMk/>
            <pc:sldMk cId="3298393615" sldId="293"/>
            <ac:spMk id="3" creationId="{E36750BD-5E0B-2B25-C12F-F1EEA66E9168}"/>
          </ac:spMkLst>
        </pc:spChg>
      </pc:sldChg>
      <pc:sldChg chg="addSp delSp modSp">
        <pc:chgData name="Daria Gospodnetić" userId="S::daria.gospodnetic@skole.hr::33b67775-6ab2-4567-b882-70911d328714" providerId="AD" clId="Web-{6EF30D74-BFA9-33B8-E6F1-A48CA3BD9E8A}" dt="2024-11-19T17:46:45.562" v="807" actId="14100"/>
        <pc:sldMkLst>
          <pc:docMk/>
          <pc:sldMk cId="3574951533" sldId="295"/>
        </pc:sldMkLst>
        <pc:spChg chg="add del mod">
          <ac:chgData name="Daria Gospodnetić" userId="S::daria.gospodnetic@skole.hr::33b67775-6ab2-4567-b882-70911d328714" providerId="AD" clId="Web-{6EF30D74-BFA9-33B8-E6F1-A48CA3BD9E8A}" dt="2024-11-19T17:46:43.328" v="804"/>
          <ac:spMkLst>
            <pc:docMk/>
            <pc:sldMk cId="3574951533" sldId="295"/>
            <ac:spMk id="5" creationId="{63734A42-2477-D89F-381D-26E427905ABA}"/>
          </ac:spMkLst>
        </pc:spChg>
        <pc:picChg chg="del">
          <ac:chgData name="Daria Gospodnetić" userId="S::daria.gospodnetic@skole.hr::33b67775-6ab2-4567-b882-70911d328714" providerId="AD" clId="Web-{6EF30D74-BFA9-33B8-E6F1-A48CA3BD9E8A}" dt="2024-11-19T17:45:56.201" v="803"/>
          <ac:picMkLst>
            <pc:docMk/>
            <pc:sldMk cId="3574951533" sldId="295"/>
            <ac:picMk id="4" creationId="{EB794F04-2896-AB2F-C296-03FC6D96206C}"/>
          </ac:picMkLst>
        </pc:picChg>
        <pc:picChg chg="add mod ord">
          <ac:chgData name="Daria Gospodnetić" userId="S::daria.gospodnetic@skole.hr::33b67775-6ab2-4567-b882-70911d328714" providerId="AD" clId="Web-{6EF30D74-BFA9-33B8-E6F1-A48CA3BD9E8A}" dt="2024-11-19T17:46:45.562" v="807" actId="14100"/>
          <ac:picMkLst>
            <pc:docMk/>
            <pc:sldMk cId="3574951533" sldId="295"/>
            <ac:picMk id="6" creationId="{CFBBDD93-78BE-4CE5-2E73-612E420E1112}"/>
          </ac:picMkLst>
        </pc:picChg>
      </pc:sldChg>
      <pc:sldChg chg="modSp">
        <pc:chgData name="Daria Gospodnetić" userId="S::daria.gospodnetic@skole.hr::33b67775-6ab2-4567-b882-70911d328714" providerId="AD" clId="Web-{6EF30D74-BFA9-33B8-E6F1-A48CA3BD9E8A}" dt="2024-11-19T17:47:20.376" v="809"/>
        <pc:sldMkLst>
          <pc:docMk/>
          <pc:sldMk cId="1006367142" sldId="299"/>
        </pc:sldMkLst>
        <pc:graphicFrameChg chg="mod modGraphic">
          <ac:chgData name="Daria Gospodnetić" userId="S::daria.gospodnetic@skole.hr::33b67775-6ab2-4567-b882-70911d328714" providerId="AD" clId="Web-{6EF30D74-BFA9-33B8-E6F1-A48CA3BD9E8A}" dt="2024-11-19T17:47:20.376" v="809"/>
          <ac:graphicFrameMkLst>
            <pc:docMk/>
            <pc:sldMk cId="1006367142" sldId="299"/>
            <ac:graphicFrameMk id="4" creationId="{355D594C-3639-FE0B-91E3-354BB5302CD0}"/>
          </ac:graphicFrameMkLst>
        </pc:graphicFrameChg>
      </pc:sldChg>
      <pc:sldChg chg="modSp">
        <pc:chgData name="Daria Gospodnetić" userId="S::daria.gospodnetic@skole.hr::33b67775-6ab2-4567-b882-70911d328714" providerId="AD" clId="Web-{6EF30D74-BFA9-33B8-E6F1-A48CA3BD9E8A}" dt="2024-11-19T17:47:50.204" v="814" actId="20577"/>
        <pc:sldMkLst>
          <pc:docMk/>
          <pc:sldMk cId="1933394530" sldId="300"/>
        </pc:sldMkLst>
        <pc:graphicFrameChg chg="modGraphic">
          <ac:chgData name="Daria Gospodnetić" userId="S::daria.gospodnetic@skole.hr::33b67775-6ab2-4567-b882-70911d328714" providerId="AD" clId="Web-{6EF30D74-BFA9-33B8-E6F1-A48CA3BD9E8A}" dt="2024-11-19T17:47:50.204" v="814" actId="20577"/>
          <ac:graphicFrameMkLst>
            <pc:docMk/>
            <pc:sldMk cId="1933394530" sldId="300"/>
            <ac:graphicFrameMk id="11" creationId="{B5D6B598-3CB0-C9C0-3DCB-47CC4049B2A4}"/>
          </ac:graphicFrameMkLst>
        </pc:graphicFrameChg>
      </pc:sldChg>
      <pc:sldChg chg="modSp">
        <pc:chgData name="Daria Gospodnetić" userId="S::daria.gospodnetic@skole.hr::33b67775-6ab2-4567-b882-70911d328714" providerId="AD" clId="Web-{6EF30D74-BFA9-33B8-E6F1-A48CA3BD9E8A}" dt="2024-11-19T17:38:16.938" v="763" actId="20577"/>
        <pc:sldMkLst>
          <pc:docMk/>
          <pc:sldMk cId="4082134182" sldId="301"/>
        </pc:sldMkLst>
        <pc:graphicFrameChg chg="modGraphic">
          <ac:chgData name="Daria Gospodnetić" userId="S::daria.gospodnetic@skole.hr::33b67775-6ab2-4567-b882-70911d328714" providerId="AD" clId="Web-{6EF30D74-BFA9-33B8-E6F1-A48CA3BD9E8A}" dt="2024-11-19T17:38:16.938" v="763" actId="20577"/>
          <ac:graphicFrameMkLst>
            <pc:docMk/>
            <pc:sldMk cId="4082134182" sldId="301"/>
            <ac:graphicFrameMk id="5" creationId="{662E2D0C-0566-CD3D-7879-54137D4DB607}"/>
          </ac:graphicFrameMkLst>
        </pc:graphicFrameChg>
      </pc:sldChg>
      <pc:sldChg chg="addSp delSp modSp ord">
        <pc:chgData name="Daria Gospodnetić" userId="S::daria.gospodnetic@skole.hr::33b67775-6ab2-4567-b882-70911d328714" providerId="AD" clId="Web-{6EF30D74-BFA9-33B8-E6F1-A48CA3BD9E8A}" dt="2024-11-19T17:45:10.934" v="802" actId="1076"/>
        <pc:sldMkLst>
          <pc:docMk/>
          <pc:sldMk cId="937113093" sldId="304"/>
        </pc:sldMkLst>
        <pc:spChg chg="add del mod">
          <ac:chgData name="Daria Gospodnetić" userId="S::daria.gospodnetic@skole.hr::33b67775-6ab2-4567-b882-70911d328714" providerId="AD" clId="Web-{6EF30D74-BFA9-33B8-E6F1-A48CA3BD9E8A}" dt="2024-11-19T17:45:01.043" v="796"/>
          <ac:spMkLst>
            <pc:docMk/>
            <pc:sldMk cId="937113093" sldId="304"/>
            <ac:spMk id="5" creationId="{4EE0D3F5-A994-5370-A7C6-58D78ED92A7D}"/>
          </ac:spMkLst>
        </pc:spChg>
        <pc:picChg chg="del">
          <ac:chgData name="Daria Gospodnetić" userId="S::daria.gospodnetic@skole.hr::33b67775-6ab2-4567-b882-70911d328714" providerId="AD" clId="Web-{6EF30D74-BFA9-33B8-E6F1-A48CA3BD9E8A}" dt="2024-11-19T17:40:53.349" v="771"/>
          <ac:picMkLst>
            <pc:docMk/>
            <pc:sldMk cId="937113093" sldId="304"/>
            <ac:picMk id="4" creationId="{24517F43-BCA0-1B7A-D45E-49A9FCB7E271}"/>
          </ac:picMkLst>
        </pc:picChg>
        <pc:picChg chg="add del mod ord modCrop">
          <ac:chgData name="Daria Gospodnetić" userId="S::daria.gospodnetic@skole.hr::33b67775-6ab2-4567-b882-70911d328714" providerId="AD" clId="Web-{6EF30D74-BFA9-33B8-E6F1-A48CA3BD9E8A}" dt="2024-11-19T17:41:48.428" v="787"/>
          <ac:picMkLst>
            <pc:docMk/>
            <pc:sldMk cId="937113093" sldId="304"/>
            <ac:picMk id="6" creationId="{B9D3900C-10C2-F2C1-DE7F-BE7FC5C26D65}"/>
          </ac:picMkLst>
        </pc:picChg>
        <pc:picChg chg="add mod ord">
          <ac:chgData name="Daria Gospodnetić" userId="S::daria.gospodnetic@skole.hr::33b67775-6ab2-4567-b882-70911d328714" providerId="AD" clId="Web-{6EF30D74-BFA9-33B8-E6F1-A48CA3BD9E8A}" dt="2024-11-19T17:45:10.934" v="802" actId="1076"/>
          <ac:picMkLst>
            <pc:docMk/>
            <pc:sldMk cId="937113093" sldId="304"/>
            <ac:picMk id="7" creationId="{45708CA6-243D-ADE3-5127-E62C552B3718}"/>
          </ac:picMkLst>
        </pc:picChg>
      </pc:sldChg>
      <pc:sldChg chg="modSp new">
        <pc:chgData name="Daria Gospodnetić" userId="S::daria.gospodnetic@skole.hr::33b67775-6ab2-4567-b882-70911d328714" providerId="AD" clId="Web-{6EF30D74-BFA9-33B8-E6F1-A48CA3BD9E8A}" dt="2024-11-19T17:49:17.176" v="852" actId="20577"/>
        <pc:sldMkLst>
          <pc:docMk/>
          <pc:sldMk cId="3794877216" sldId="305"/>
        </pc:sldMkLst>
        <pc:spChg chg="mod">
          <ac:chgData name="Daria Gospodnetić" userId="S::daria.gospodnetic@skole.hr::33b67775-6ab2-4567-b882-70911d328714" providerId="AD" clId="Web-{6EF30D74-BFA9-33B8-E6F1-A48CA3BD9E8A}" dt="2024-11-19T17:49:17.176" v="852" actId="20577"/>
          <ac:spMkLst>
            <pc:docMk/>
            <pc:sldMk cId="3794877216" sldId="305"/>
            <ac:spMk id="2" creationId="{F04AB5A1-F233-C59F-9E1E-05C33EAA7502}"/>
          </ac:spMkLst>
        </pc:spChg>
        <pc:spChg chg="mod">
          <ac:chgData name="Daria Gospodnetić" userId="S::daria.gospodnetic@skole.hr::33b67775-6ab2-4567-b882-70911d328714" providerId="AD" clId="Web-{6EF30D74-BFA9-33B8-E6F1-A48CA3BD9E8A}" dt="2024-11-19T17:24:59.571" v="643" actId="20577"/>
          <ac:spMkLst>
            <pc:docMk/>
            <pc:sldMk cId="3794877216" sldId="305"/>
            <ac:spMk id="3" creationId="{086EB010-9BB1-1FCE-50E2-D35BF989E1E8}"/>
          </ac:spMkLst>
        </pc:spChg>
      </pc:sldChg>
      <pc:sldChg chg="modSp new">
        <pc:chgData name="Daria Gospodnetić" userId="S::daria.gospodnetic@skole.hr::33b67775-6ab2-4567-b882-70911d328714" providerId="AD" clId="Web-{6EF30D74-BFA9-33B8-E6F1-A48CA3BD9E8A}" dt="2024-11-19T17:49:32.379" v="856" actId="20577"/>
        <pc:sldMkLst>
          <pc:docMk/>
          <pc:sldMk cId="1690204247" sldId="306"/>
        </pc:sldMkLst>
        <pc:spChg chg="mod">
          <ac:chgData name="Daria Gospodnetić" userId="S::daria.gospodnetic@skole.hr::33b67775-6ab2-4567-b882-70911d328714" providerId="AD" clId="Web-{6EF30D74-BFA9-33B8-E6F1-A48CA3BD9E8A}" dt="2024-11-19T17:49:32.379" v="856" actId="20577"/>
          <ac:spMkLst>
            <pc:docMk/>
            <pc:sldMk cId="1690204247" sldId="306"/>
            <ac:spMk id="2" creationId="{9AAF1E1A-B4C0-F171-CAF9-7E770814D6CA}"/>
          </ac:spMkLst>
        </pc:spChg>
        <pc:spChg chg="mod">
          <ac:chgData name="Daria Gospodnetić" userId="S::daria.gospodnetic@skole.hr::33b67775-6ab2-4567-b882-70911d328714" providerId="AD" clId="Web-{6EF30D74-BFA9-33B8-E6F1-A48CA3BD9E8A}" dt="2024-11-19T17:25:12.493" v="645" actId="20577"/>
          <ac:spMkLst>
            <pc:docMk/>
            <pc:sldMk cId="1690204247" sldId="306"/>
            <ac:spMk id="3" creationId="{FAC92122-B674-5EDC-06BA-7C7B7E71E433}"/>
          </ac:spMkLst>
        </pc:spChg>
      </pc:sldChg>
    </pc:docChg>
  </pc:docChgLst>
  <pc:docChgLst>
    <pc:chgData clId="Web-{BC480BB3-52BF-4D22-8306-42DBF818FA42}"/>
    <pc:docChg chg="modSld">
      <pc:chgData name="" userId="" providerId="" clId="Web-{BC480BB3-52BF-4D22-8306-42DBF818FA42}" dt="2022-11-27T10:35:52.461" v="7" actId="20577"/>
      <pc:docMkLst>
        <pc:docMk/>
      </pc:docMkLst>
      <pc:sldChg chg="modSp">
        <pc:chgData name="" userId="" providerId="" clId="Web-{BC480BB3-52BF-4D22-8306-42DBF818FA42}" dt="2022-11-27T10:35:52.461" v="7" actId="20577"/>
        <pc:sldMkLst>
          <pc:docMk/>
          <pc:sldMk cId="109857222" sldId="256"/>
        </pc:sldMkLst>
        <pc:spChg chg="mod">
          <ac:chgData name="" userId="" providerId="" clId="Web-{BC480BB3-52BF-4D22-8306-42DBF818FA42}" dt="2022-11-27T10:35:52.461" v="7" actId="20577"/>
          <ac:spMkLst>
            <pc:docMk/>
            <pc:sldMk cId="109857222" sldId="256"/>
            <ac:spMk id="2" creationId="{00000000-0000-0000-0000-000000000000}"/>
          </ac:spMkLst>
        </pc:spChg>
      </pc:sldChg>
    </pc:docChg>
  </pc:docChgLst>
  <pc:docChgLst>
    <pc:chgData clId="Web-{6EF30D74-BFA9-33B8-E6F1-A48CA3BD9E8A}"/>
    <pc:docChg chg="modSld">
      <pc:chgData name="" userId="" providerId="" clId="Web-{6EF30D74-BFA9-33B8-E6F1-A48CA3BD9E8A}" dt="2024-11-19T17:02:43.406" v="12" actId="20577"/>
      <pc:docMkLst>
        <pc:docMk/>
      </pc:docMkLst>
      <pc:sldChg chg="modSp">
        <pc:chgData name="" userId="" providerId="" clId="Web-{6EF30D74-BFA9-33B8-E6F1-A48CA3BD9E8A}" dt="2024-11-19T17:02:43.406" v="12" actId="20577"/>
        <pc:sldMkLst>
          <pc:docMk/>
          <pc:sldMk cId="109857222" sldId="256"/>
        </pc:sldMkLst>
        <pc:spChg chg="mod">
          <ac:chgData name="" userId="" providerId="" clId="Web-{6EF30D74-BFA9-33B8-E6F1-A48CA3BD9E8A}" dt="2024-11-19T17:02:43.406" v="12" actId="20577"/>
          <ac:spMkLst>
            <pc:docMk/>
            <pc:sldMk cId="109857222" sldId="256"/>
            <ac:spMk id="3" creationId="{00000000-0000-0000-0000-000000000000}"/>
          </ac:spMkLst>
        </pc:spChg>
      </pc:sldChg>
    </pc:docChg>
  </pc:docChgLst>
  <pc:docChgLst>
    <pc:chgData name="Daria Gospodnetić" userId="S::daria.gospodnetic@skole.hr::33b67775-6ab2-4567-b882-70911d328714" providerId="AD" clId="Web-{3F03F838-7194-C648-0861-61AE79161659}"/>
    <pc:docChg chg="addSld modSld">
      <pc:chgData name="Daria Gospodnetić" userId="S::daria.gospodnetic@skole.hr::33b67775-6ab2-4567-b882-70911d328714" providerId="AD" clId="Web-{3F03F838-7194-C648-0861-61AE79161659}" dt="2022-11-29T10:00:22.931" v="6" actId="1076"/>
      <pc:docMkLst>
        <pc:docMk/>
      </pc:docMkLst>
      <pc:sldChg chg="addSp delSp modSp new">
        <pc:chgData name="Daria Gospodnetić" userId="S::daria.gospodnetic@skole.hr::33b67775-6ab2-4567-b882-70911d328714" providerId="AD" clId="Web-{3F03F838-7194-C648-0861-61AE79161659}" dt="2022-11-29T10:00:22.931" v="6" actId="1076"/>
        <pc:sldMkLst>
          <pc:docMk/>
          <pc:sldMk cId="937113093" sldId="304"/>
        </pc:sldMkLst>
        <pc:spChg chg="del">
          <ac:chgData name="Daria Gospodnetić" userId="S::daria.gospodnetic@skole.hr::33b67775-6ab2-4567-b882-70911d328714" providerId="AD" clId="Web-{3F03F838-7194-C648-0861-61AE79161659}" dt="2022-11-29T09:59:56.196" v="1"/>
          <ac:spMkLst>
            <pc:docMk/>
            <pc:sldMk cId="937113093" sldId="304"/>
            <ac:spMk id="3" creationId="{4D0A36E4-7247-7650-25F4-C0C8592FA34D}"/>
          </ac:spMkLst>
        </pc:spChg>
        <pc:picChg chg="add mod ord modCrop">
          <ac:chgData name="Daria Gospodnetić" userId="S::daria.gospodnetic@skole.hr::33b67775-6ab2-4567-b882-70911d328714" providerId="AD" clId="Web-{3F03F838-7194-C648-0861-61AE79161659}" dt="2022-11-29T10:00:22.931" v="6" actId="1076"/>
          <ac:picMkLst>
            <pc:docMk/>
            <pc:sldMk cId="937113093" sldId="304"/>
            <ac:picMk id="4" creationId="{24517F43-BCA0-1B7A-D45E-49A9FCB7E271}"/>
          </ac:picMkLst>
        </pc:picChg>
      </pc:sldChg>
    </pc:docChg>
  </pc:docChgLst>
  <pc:docChgLst>
    <pc:chgData name="Daria Gospodnetić" userId="S::daria.gospodnetic@skole.hr::33b67775-6ab2-4567-b882-70911d328714" providerId="AD" clId="Web-{D5A4FEF5-6217-8B3B-92FE-078377AEC240}"/>
    <pc:docChg chg="modSld">
      <pc:chgData name="Daria Gospodnetić" userId="S::daria.gospodnetic@skole.hr::33b67775-6ab2-4567-b882-70911d328714" providerId="AD" clId="Web-{D5A4FEF5-6217-8B3B-92FE-078377AEC240}" dt="2023-09-08T09:47:16.220" v="4" actId="20577"/>
      <pc:docMkLst>
        <pc:docMk/>
      </pc:docMkLst>
      <pc:sldChg chg="modSp">
        <pc:chgData name="Daria Gospodnetić" userId="S::daria.gospodnetic@skole.hr::33b67775-6ab2-4567-b882-70911d328714" providerId="AD" clId="Web-{D5A4FEF5-6217-8B3B-92FE-078377AEC240}" dt="2023-09-08T09:47:16.220" v="4" actId="20577"/>
        <pc:sldMkLst>
          <pc:docMk/>
          <pc:sldMk cId="2423496933" sldId="267"/>
        </pc:sldMkLst>
        <pc:graphicFrameChg chg="modGraphic">
          <ac:chgData name="Daria Gospodnetić" userId="S::daria.gospodnetic@skole.hr::33b67775-6ab2-4567-b882-70911d328714" providerId="AD" clId="Web-{D5A4FEF5-6217-8B3B-92FE-078377AEC240}" dt="2023-09-08T09:47:16.220" v="4" actId="20577"/>
          <ac:graphicFrameMkLst>
            <pc:docMk/>
            <pc:sldMk cId="2423496933" sldId="267"/>
            <ac:graphicFrameMk id="5" creationId="{85C9323B-7531-CE18-054B-16D550150B11}"/>
          </ac:graphicFrameMkLst>
        </pc:graphicFrameChg>
      </pc:sldChg>
    </pc:docChg>
  </pc:docChgLst>
  <pc:docChgLst>
    <pc:chgData name="Daria Gospodnetić" userId="S::daria.gospodnetic@skole.hr::33b67775-6ab2-4567-b882-70911d328714" providerId="AD" clId="Web-{BC480BB3-52BF-4D22-8306-42DBF818FA42}"/>
    <pc:docChg chg="addSld modSld sldOrd">
      <pc:chgData name="Daria Gospodnetić" userId="S::daria.gospodnetic@skole.hr::33b67775-6ab2-4567-b882-70911d328714" providerId="AD" clId="Web-{BC480BB3-52BF-4D22-8306-42DBF818FA42}" dt="2022-11-27T13:41:28.805" v="3366" actId="20577"/>
      <pc:docMkLst>
        <pc:docMk/>
      </pc:docMkLst>
      <pc:sldChg chg="addSp modSp mod setBg addAnim setClrOvrMap">
        <pc:chgData name="Daria Gospodnetić" userId="S::daria.gospodnetic@skole.hr::33b67775-6ab2-4567-b882-70911d328714" providerId="AD" clId="Web-{BC480BB3-52BF-4D22-8306-42DBF818FA42}" dt="2022-11-27T11:09:09.004" v="1348" actId="20577"/>
        <pc:sldMkLst>
          <pc:docMk/>
          <pc:sldMk cId="109857222" sldId="256"/>
        </pc:sldMkLst>
        <pc:spChg chg="mod">
          <ac:chgData name="Daria Gospodnetić" userId="S::daria.gospodnetic@skole.hr::33b67775-6ab2-4567-b882-70911d328714" providerId="AD" clId="Web-{BC480BB3-52BF-4D22-8306-42DBF818FA42}" dt="2022-11-27T11:09:02.894" v="1346" actId="20577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Daria Gospodnetić" userId="S::daria.gospodnetic@skole.hr::33b67775-6ab2-4567-b882-70911d328714" providerId="AD" clId="Web-{BC480BB3-52BF-4D22-8306-42DBF818FA42}" dt="2022-11-27T11:09:09.004" v="1348" actId="20577"/>
          <ac:spMkLst>
            <pc:docMk/>
            <pc:sldMk cId="109857222" sldId="256"/>
            <ac:spMk id="3" creationId="{00000000-0000-0000-0000-000000000000}"/>
          </ac:spMkLst>
        </pc:spChg>
        <pc:spChg chg="add">
          <ac:chgData name="Daria Gospodnetić" userId="S::daria.gospodnetic@skole.hr::33b67775-6ab2-4567-b882-70911d328714" providerId="AD" clId="Web-{BC480BB3-52BF-4D22-8306-42DBF818FA42}" dt="2022-11-27T10:39:24.328" v="52"/>
          <ac:spMkLst>
            <pc:docMk/>
            <pc:sldMk cId="109857222" sldId="256"/>
            <ac:spMk id="9" creationId="{71B2258F-86CA-4D4D-8270-BC05FCDEBFB3}"/>
          </ac:spMkLst>
        </pc:spChg>
        <pc:picChg chg="add">
          <ac:chgData name="Daria Gospodnetić" userId="S::daria.gospodnetic@skole.hr::33b67775-6ab2-4567-b882-70911d328714" providerId="AD" clId="Web-{BC480BB3-52BF-4D22-8306-42DBF818FA42}" dt="2022-11-27T10:39:24.328" v="52"/>
          <ac:picMkLst>
            <pc:docMk/>
            <pc:sldMk cId="109857222" sldId="256"/>
            <ac:picMk id="5" creationId="{922D490B-82DB-72CD-2C1E-49C891825BC9}"/>
          </ac:picMkLst>
        </pc:picChg>
      </pc:sldChg>
      <pc:sldChg chg="addSp delSp modSp new">
        <pc:chgData name="Daria Gospodnetić" userId="S::daria.gospodnetic@skole.hr::33b67775-6ab2-4567-b882-70911d328714" providerId="AD" clId="Web-{BC480BB3-52BF-4D22-8306-42DBF818FA42}" dt="2022-11-27T10:39:52.579" v="57"/>
        <pc:sldMkLst>
          <pc:docMk/>
          <pc:sldMk cId="2251517433" sldId="257"/>
        </pc:sldMkLst>
        <pc:spChg chg="mod">
          <ac:chgData name="Daria Gospodnetić" userId="S::daria.gospodnetic@skole.hr::33b67775-6ab2-4567-b882-70911d328714" providerId="AD" clId="Web-{BC480BB3-52BF-4D22-8306-42DBF818FA42}" dt="2022-11-27T10:37:57.700" v="35" actId="20577"/>
          <ac:spMkLst>
            <pc:docMk/>
            <pc:sldMk cId="2251517433" sldId="257"/>
            <ac:spMk id="2" creationId="{78C9B0AB-983D-F3F6-14DF-B51A9F91DE36}"/>
          </ac:spMkLst>
        </pc:spChg>
        <pc:spChg chg="del mod">
          <ac:chgData name="Daria Gospodnetić" userId="S::daria.gospodnetic@skole.hr::33b67775-6ab2-4567-b882-70911d328714" providerId="AD" clId="Web-{BC480BB3-52BF-4D22-8306-42DBF818FA42}" dt="2022-11-27T10:39:52.579" v="57"/>
          <ac:spMkLst>
            <pc:docMk/>
            <pc:sldMk cId="2251517433" sldId="257"/>
            <ac:spMk id="3" creationId="{B18C412D-42D8-868B-EEBC-DB9FB96F90EA}"/>
          </ac:spMkLst>
        </pc:spChg>
        <pc:graphicFrameChg chg="add">
          <ac:chgData name="Daria Gospodnetić" userId="S::daria.gospodnetic@skole.hr::33b67775-6ab2-4567-b882-70911d328714" providerId="AD" clId="Web-{BC480BB3-52BF-4D22-8306-42DBF818FA42}" dt="2022-11-27T10:39:52.579" v="57"/>
          <ac:graphicFrameMkLst>
            <pc:docMk/>
            <pc:sldMk cId="2251517433" sldId="257"/>
            <ac:graphicFrameMk id="5" creationId="{86EB62BB-28A1-BE6D-62FB-B066EFD3C64E}"/>
          </ac:graphicFrameMkLst>
        </pc:graphicFrameChg>
      </pc:sldChg>
      <pc:sldChg chg="addSp delSp modSp new">
        <pc:chgData name="Daria Gospodnetić" userId="S::daria.gospodnetic@skole.hr::33b67775-6ab2-4567-b882-70911d328714" providerId="AD" clId="Web-{BC480BB3-52BF-4D22-8306-42DBF818FA42}" dt="2022-11-27T10:41:13.113" v="91" actId="20577"/>
        <pc:sldMkLst>
          <pc:docMk/>
          <pc:sldMk cId="3535147236" sldId="258"/>
        </pc:sldMkLst>
        <pc:spChg chg="mod">
          <ac:chgData name="Daria Gospodnetić" userId="S::daria.gospodnetic@skole.hr::33b67775-6ab2-4567-b882-70911d328714" providerId="AD" clId="Web-{BC480BB3-52BF-4D22-8306-42DBF818FA42}" dt="2022-11-27T10:41:13.113" v="91" actId="20577"/>
          <ac:spMkLst>
            <pc:docMk/>
            <pc:sldMk cId="3535147236" sldId="258"/>
            <ac:spMk id="2" creationId="{B3E9012F-103F-6037-A2A4-1B9A97D4DDDB}"/>
          </ac:spMkLst>
        </pc:spChg>
        <pc:spChg chg="del mod">
          <ac:chgData name="Daria Gospodnetić" userId="S::daria.gospodnetic@skole.hr::33b67775-6ab2-4567-b882-70911d328714" providerId="AD" clId="Web-{BC480BB3-52BF-4D22-8306-42DBF818FA42}" dt="2022-11-27T10:40:59.597" v="89"/>
          <ac:spMkLst>
            <pc:docMk/>
            <pc:sldMk cId="3535147236" sldId="258"/>
            <ac:spMk id="3" creationId="{F1DE9BB3-BD82-9633-861C-5E60F7CEA5CA}"/>
          </ac:spMkLst>
        </pc:spChg>
        <pc:graphicFrameChg chg="add">
          <ac:chgData name="Daria Gospodnetić" userId="S::daria.gospodnetic@skole.hr::33b67775-6ab2-4567-b882-70911d328714" providerId="AD" clId="Web-{BC480BB3-52BF-4D22-8306-42DBF818FA42}" dt="2022-11-27T10:40:59.597" v="89"/>
          <ac:graphicFrameMkLst>
            <pc:docMk/>
            <pc:sldMk cId="3535147236" sldId="258"/>
            <ac:graphicFrameMk id="5" creationId="{DC85822D-6D26-798D-521E-9A2649FECD49}"/>
          </ac:graphicFrameMkLst>
        </pc:graphicFrameChg>
      </pc:sldChg>
      <pc:sldChg chg="addSp modSp new mod setBg">
        <pc:chgData name="Daria Gospodnetić" userId="S::daria.gospodnetic@skole.hr::33b67775-6ab2-4567-b882-70911d328714" providerId="AD" clId="Web-{BC480BB3-52BF-4D22-8306-42DBF818FA42}" dt="2022-11-27T10:42:44.632" v="125" actId="20577"/>
        <pc:sldMkLst>
          <pc:docMk/>
          <pc:sldMk cId="2544852224" sldId="259"/>
        </pc:sldMkLst>
        <pc:spChg chg="mod">
          <ac:chgData name="Daria Gospodnetić" userId="S::daria.gospodnetic@skole.hr::33b67775-6ab2-4567-b882-70911d328714" providerId="AD" clId="Web-{BC480BB3-52BF-4D22-8306-42DBF818FA42}" dt="2022-11-27T10:42:17.037" v="123"/>
          <ac:spMkLst>
            <pc:docMk/>
            <pc:sldMk cId="2544852224" sldId="259"/>
            <ac:spMk id="2" creationId="{10245EB4-8D13-1683-8D1C-D27CCA764579}"/>
          </ac:spMkLst>
        </pc:spChg>
        <pc:spChg chg="mod">
          <ac:chgData name="Daria Gospodnetić" userId="S::daria.gospodnetic@skole.hr::33b67775-6ab2-4567-b882-70911d328714" providerId="AD" clId="Web-{BC480BB3-52BF-4D22-8306-42DBF818FA42}" dt="2022-11-27T10:42:44.632" v="125" actId="20577"/>
          <ac:spMkLst>
            <pc:docMk/>
            <pc:sldMk cId="2544852224" sldId="259"/>
            <ac:spMk id="3" creationId="{67F228B1-0053-A7C9-471A-02FB70C42853}"/>
          </ac:spMkLst>
        </pc:spChg>
        <pc:spChg chg="add">
          <ac:chgData name="Daria Gospodnetić" userId="S::daria.gospodnetic@skole.hr::33b67775-6ab2-4567-b882-70911d328714" providerId="AD" clId="Web-{BC480BB3-52BF-4D22-8306-42DBF818FA42}" dt="2022-11-27T10:42:17.037" v="123"/>
          <ac:spMkLst>
            <pc:docMk/>
            <pc:sldMk cId="2544852224" sldId="259"/>
            <ac:spMk id="8" creationId="{827B839B-9ADE-406B-8590-F1CAEDED45A1}"/>
          </ac:spMkLst>
        </pc:spChg>
        <pc:spChg chg="add">
          <ac:chgData name="Daria Gospodnetić" userId="S::daria.gospodnetic@skole.hr::33b67775-6ab2-4567-b882-70911d328714" providerId="AD" clId="Web-{BC480BB3-52BF-4D22-8306-42DBF818FA42}" dt="2022-11-27T10:42:17.037" v="123"/>
          <ac:spMkLst>
            <pc:docMk/>
            <pc:sldMk cId="2544852224" sldId="259"/>
            <ac:spMk id="10" creationId="{CFE45BF0-46DB-408C-B5F7-7B11716805D4}"/>
          </ac:spMkLst>
        </pc:spChg>
        <pc:spChg chg="add">
          <ac:chgData name="Daria Gospodnetić" userId="S::daria.gospodnetic@skole.hr::33b67775-6ab2-4567-b882-70911d328714" providerId="AD" clId="Web-{BC480BB3-52BF-4D22-8306-42DBF818FA42}" dt="2022-11-27T10:42:17.037" v="123"/>
          <ac:spMkLst>
            <pc:docMk/>
            <pc:sldMk cId="2544852224" sldId="259"/>
            <ac:spMk id="12" creationId="{2AEBC8F2-97B1-41B4-93F1-2D289E197FBA}"/>
          </ac:spMkLst>
        </pc:spChg>
        <pc:spChg chg="add">
          <ac:chgData name="Daria Gospodnetić" userId="S::daria.gospodnetic@skole.hr::33b67775-6ab2-4567-b882-70911d328714" providerId="AD" clId="Web-{BC480BB3-52BF-4D22-8306-42DBF818FA42}" dt="2022-11-27T10:42:17.037" v="123"/>
          <ac:spMkLst>
            <pc:docMk/>
            <pc:sldMk cId="2544852224" sldId="259"/>
            <ac:spMk id="14" creationId="{472E3A19-F5D5-48FC-BB9C-48C2F68F598B}"/>
          </ac:spMkLst>
        </pc:spChg>
        <pc:spChg chg="add">
          <ac:chgData name="Daria Gospodnetić" userId="S::daria.gospodnetic@skole.hr::33b67775-6ab2-4567-b882-70911d328714" providerId="AD" clId="Web-{BC480BB3-52BF-4D22-8306-42DBF818FA42}" dt="2022-11-27T10:42:17.037" v="123"/>
          <ac:spMkLst>
            <pc:docMk/>
            <pc:sldMk cId="2544852224" sldId="259"/>
            <ac:spMk id="16" creationId="{7A62E32F-BB65-43A8-8EB5-92346890E549}"/>
          </ac:spMkLst>
        </pc:spChg>
        <pc:spChg chg="add">
          <ac:chgData name="Daria Gospodnetić" userId="S::daria.gospodnetic@skole.hr::33b67775-6ab2-4567-b882-70911d328714" providerId="AD" clId="Web-{BC480BB3-52BF-4D22-8306-42DBF818FA42}" dt="2022-11-27T10:42:17.037" v="123"/>
          <ac:spMkLst>
            <pc:docMk/>
            <pc:sldMk cId="2544852224" sldId="259"/>
            <ac:spMk id="18" creationId="{14E91B64-9FCC-451E-AFB4-A827D6329367}"/>
          </ac:spMkLst>
        </pc:spChg>
      </pc:sldChg>
      <pc:sldChg chg="addSp delSp modSp new">
        <pc:chgData name="Daria Gospodnetić" userId="S::daria.gospodnetic@skole.hr::33b67775-6ab2-4567-b882-70911d328714" providerId="AD" clId="Web-{BC480BB3-52BF-4D22-8306-42DBF818FA42}" dt="2022-11-27T10:46:25.875" v="370"/>
        <pc:sldMkLst>
          <pc:docMk/>
          <pc:sldMk cId="466627551" sldId="260"/>
        </pc:sldMkLst>
        <pc:spChg chg="mod">
          <ac:chgData name="Daria Gospodnetić" userId="S::daria.gospodnetic@skole.hr::33b67775-6ab2-4567-b882-70911d328714" providerId="AD" clId="Web-{BC480BB3-52BF-4D22-8306-42DBF818FA42}" dt="2022-11-27T10:43:31.181" v="139" actId="20577"/>
          <ac:spMkLst>
            <pc:docMk/>
            <pc:sldMk cId="466627551" sldId="260"/>
            <ac:spMk id="2" creationId="{C95DB3AC-FD3B-BCB0-FCA6-9A79380DFDCD}"/>
          </ac:spMkLst>
        </pc:spChg>
        <pc:spChg chg="add del">
          <ac:chgData name="Daria Gospodnetić" userId="S::daria.gospodnetic@skole.hr::33b67775-6ab2-4567-b882-70911d328714" providerId="AD" clId="Web-{BC480BB3-52BF-4D22-8306-42DBF818FA42}" dt="2022-11-27T10:44:02.666" v="144"/>
          <ac:spMkLst>
            <pc:docMk/>
            <pc:sldMk cId="466627551" sldId="260"/>
            <ac:spMk id="3" creationId="{43DB9F51-90F2-6AEF-3881-2AA8E72B4C2A}"/>
          </ac:spMkLst>
        </pc:spChg>
        <pc:graphicFrameChg chg="add del mod ord modGraphic">
          <ac:chgData name="Daria Gospodnetić" userId="S::daria.gospodnetic@skole.hr::33b67775-6ab2-4567-b882-70911d328714" providerId="AD" clId="Web-{BC480BB3-52BF-4D22-8306-42DBF818FA42}" dt="2022-11-27T10:43:49.619" v="143"/>
          <ac:graphicFrameMkLst>
            <pc:docMk/>
            <pc:sldMk cId="466627551" sldId="260"/>
            <ac:graphicFrameMk id="4" creationId="{73B23DC6-4BE7-EC4C-3DEF-0ECC36F806AD}"/>
          </ac:graphicFrameMkLst>
        </pc:graphicFrameChg>
        <pc:graphicFrameChg chg="add mod ord modGraphic">
          <ac:chgData name="Daria Gospodnetić" userId="S::daria.gospodnetic@skole.hr::33b67775-6ab2-4567-b882-70911d328714" providerId="AD" clId="Web-{BC480BB3-52BF-4D22-8306-42DBF818FA42}" dt="2022-11-27T10:46:25.875" v="370"/>
          <ac:graphicFrameMkLst>
            <pc:docMk/>
            <pc:sldMk cId="466627551" sldId="260"/>
            <ac:graphicFrameMk id="5" creationId="{E5B93264-6F4E-415A-59CA-94BEE455CC4C}"/>
          </ac:graphicFrameMkLst>
        </pc:graphicFrameChg>
      </pc:sldChg>
      <pc:sldChg chg="addSp delSp modSp new">
        <pc:chgData name="Daria Gospodnetić" userId="S::daria.gospodnetic@skole.hr::33b67775-6ab2-4567-b882-70911d328714" providerId="AD" clId="Web-{BC480BB3-52BF-4D22-8306-42DBF818FA42}" dt="2022-11-27T10:48:52.130" v="424" actId="20577"/>
        <pc:sldMkLst>
          <pc:docMk/>
          <pc:sldMk cId="2116139998" sldId="261"/>
        </pc:sldMkLst>
        <pc:spChg chg="mod">
          <ac:chgData name="Daria Gospodnetić" userId="S::daria.gospodnetic@skole.hr::33b67775-6ab2-4567-b882-70911d328714" providerId="AD" clId="Web-{BC480BB3-52BF-4D22-8306-42DBF818FA42}" dt="2022-11-27T10:46:55.079" v="394" actId="20577"/>
          <ac:spMkLst>
            <pc:docMk/>
            <pc:sldMk cId="2116139998" sldId="261"/>
            <ac:spMk id="2" creationId="{D712F710-03D3-BC62-ADD0-D0C68379D8E8}"/>
          </ac:spMkLst>
        </pc:spChg>
        <pc:spChg chg="add del mod">
          <ac:chgData name="Daria Gospodnetić" userId="S::daria.gospodnetic@skole.hr::33b67775-6ab2-4567-b882-70911d328714" providerId="AD" clId="Web-{BC480BB3-52BF-4D22-8306-42DBF818FA42}" dt="2022-11-27T10:47:47.222" v="414"/>
          <ac:spMkLst>
            <pc:docMk/>
            <pc:sldMk cId="2116139998" sldId="261"/>
            <ac:spMk id="3" creationId="{C1067FFC-8EBE-E2D9-75AD-64EBA2553C28}"/>
          </ac:spMkLst>
        </pc:spChg>
        <pc:graphicFrameChg chg="add del">
          <ac:chgData name="Daria Gospodnetić" userId="S::daria.gospodnetic@skole.hr::33b67775-6ab2-4567-b882-70911d328714" providerId="AD" clId="Web-{BC480BB3-52BF-4D22-8306-42DBF818FA42}" dt="2022-11-27T10:47:47.206" v="413"/>
          <ac:graphicFrameMkLst>
            <pc:docMk/>
            <pc:sldMk cId="2116139998" sldId="261"/>
            <ac:graphicFrameMk id="5" creationId="{82B84A3A-74C8-DC2A-3A74-4F1270558556}"/>
          </ac:graphicFrameMkLst>
        </pc:graphicFrameChg>
        <pc:graphicFrameChg chg="add modGraphic">
          <ac:chgData name="Daria Gospodnetić" userId="S::daria.gospodnetic@skole.hr::33b67775-6ab2-4567-b882-70911d328714" providerId="AD" clId="Web-{BC480BB3-52BF-4D22-8306-42DBF818FA42}" dt="2022-11-27T10:48:52.130" v="424" actId="20577"/>
          <ac:graphicFrameMkLst>
            <pc:docMk/>
            <pc:sldMk cId="2116139998" sldId="261"/>
            <ac:graphicFrameMk id="7" creationId="{FF0A1E6D-5CA3-82EA-9AA4-D95BC158887A}"/>
          </ac:graphicFrameMkLst>
        </pc:graphicFrameChg>
      </pc:sldChg>
      <pc:sldChg chg="addSp delSp modSp new">
        <pc:chgData name="Daria Gospodnetić" userId="S::daria.gospodnetic@skole.hr::33b67775-6ab2-4567-b882-70911d328714" providerId="AD" clId="Web-{BC480BB3-52BF-4D22-8306-42DBF818FA42}" dt="2022-11-27T10:53:32.938" v="799"/>
        <pc:sldMkLst>
          <pc:docMk/>
          <pc:sldMk cId="71021858" sldId="262"/>
        </pc:sldMkLst>
        <pc:spChg chg="mod">
          <ac:chgData name="Daria Gospodnetić" userId="S::daria.gospodnetic@skole.hr::33b67775-6ab2-4567-b882-70911d328714" providerId="AD" clId="Web-{BC480BB3-52BF-4D22-8306-42DBF818FA42}" dt="2022-11-27T10:50:20.368" v="435" actId="20577"/>
          <ac:spMkLst>
            <pc:docMk/>
            <pc:sldMk cId="71021858" sldId="262"/>
            <ac:spMk id="2" creationId="{E32759FC-A8BA-8504-B76C-5E0EB7455D9D}"/>
          </ac:spMkLst>
        </pc:spChg>
        <pc:spChg chg="del">
          <ac:chgData name="Daria Gospodnetić" userId="S::daria.gospodnetic@skole.hr::33b67775-6ab2-4567-b882-70911d328714" providerId="AD" clId="Web-{BC480BB3-52BF-4D22-8306-42DBF818FA42}" dt="2022-11-27T10:50:33.118" v="436"/>
          <ac:spMkLst>
            <pc:docMk/>
            <pc:sldMk cId="71021858" sldId="262"/>
            <ac:spMk id="3" creationId="{406141C2-2E33-EE7E-279D-5AA74AE3FC50}"/>
          </ac:spMkLst>
        </pc:spChg>
        <pc:graphicFrameChg chg="add mod ord modGraphic">
          <ac:chgData name="Daria Gospodnetić" userId="S::daria.gospodnetic@skole.hr::33b67775-6ab2-4567-b882-70911d328714" providerId="AD" clId="Web-{BC480BB3-52BF-4D22-8306-42DBF818FA42}" dt="2022-11-27T10:53:32.938" v="799"/>
          <ac:graphicFrameMkLst>
            <pc:docMk/>
            <pc:sldMk cId="71021858" sldId="262"/>
            <ac:graphicFrameMk id="4" creationId="{7B5C56A6-E82D-AB75-1B0A-6A487CFF5085}"/>
          </ac:graphicFrameMkLst>
        </pc:graphicFrameChg>
      </pc:sldChg>
      <pc:sldChg chg="addSp delSp modSp new ord">
        <pc:chgData name="Daria Gospodnetić" userId="S::daria.gospodnetic@skole.hr::33b67775-6ab2-4567-b882-70911d328714" providerId="AD" clId="Web-{BC480BB3-52BF-4D22-8306-42DBF818FA42}" dt="2022-11-27T11:03:59.383" v="1219"/>
        <pc:sldMkLst>
          <pc:docMk/>
          <pc:sldMk cId="3872896758" sldId="263"/>
        </pc:sldMkLst>
        <pc:spChg chg="mod">
          <ac:chgData name="Daria Gospodnetić" userId="S::daria.gospodnetic@skole.hr::33b67775-6ab2-4567-b882-70911d328714" providerId="AD" clId="Web-{BC480BB3-52BF-4D22-8306-42DBF818FA42}" dt="2022-11-27T10:59:30.170" v="959" actId="20577"/>
          <ac:spMkLst>
            <pc:docMk/>
            <pc:sldMk cId="3872896758" sldId="263"/>
            <ac:spMk id="2" creationId="{93E1611A-63EB-5C0E-18FC-F3167F635428}"/>
          </ac:spMkLst>
        </pc:spChg>
        <pc:spChg chg="del mod">
          <ac:chgData name="Daria Gospodnetić" userId="S::daria.gospodnetic@skole.hr::33b67775-6ab2-4567-b882-70911d328714" providerId="AD" clId="Web-{BC480BB3-52BF-4D22-8306-42DBF818FA42}" dt="2022-11-27T10:59:09.731" v="907"/>
          <ac:spMkLst>
            <pc:docMk/>
            <pc:sldMk cId="3872896758" sldId="263"/>
            <ac:spMk id="3" creationId="{D4D82A72-E12E-99B9-C756-F674129FE083}"/>
          </ac:spMkLst>
        </pc:spChg>
        <pc:graphicFrameChg chg="add mod ord modGraphic">
          <ac:chgData name="Daria Gospodnetić" userId="S::daria.gospodnetic@skole.hr::33b67775-6ab2-4567-b882-70911d328714" providerId="AD" clId="Web-{BC480BB3-52BF-4D22-8306-42DBF818FA42}" dt="2022-11-27T11:03:59.383" v="1219"/>
          <ac:graphicFrameMkLst>
            <pc:docMk/>
            <pc:sldMk cId="3872896758" sldId="263"/>
            <ac:graphicFrameMk id="4" creationId="{F8B47293-BFBB-09B1-E1CF-22FB725AB55A}"/>
          </ac:graphicFrameMkLst>
        </pc:graphicFrameChg>
        <pc:picChg chg="add mod">
          <ac:chgData name="Daria Gospodnetić" userId="S::daria.gospodnetic@skole.hr::33b67775-6ab2-4567-b882-70911d328714" providerId="AD" clId="Web-{BC480BB3-52BF-4D22-8306-42DBF818FA42}" dt="2022-11-27T11:01:57.253" v="1158" actId="1076"/>
          <ac:picMkLst>
            <pc:docMk/>
            <pc:sldMk cId="3872896758" sldId="263"/>
            <ac:picMk id="5" creationId="{C7BCBEDC-11C8-07BD-556E-B54B2BB58D61}"/>
          </ac:picMkLst>
        </pc:picChg>
      </pc:sldChg>
      <pc:sldChg chg="addSp delSp modSp new mod setBg">
        <pc:chgData name="Daria Gospodnetić" userId="S::daria.gospodnetic@skole.hr::33b67775-6ab2-4567-b882-70911d328714" providerId="AD" clId="Web-{BC480BB3-52BF-4D22-8306-42DBF818FA42}" dt="2022-11-27T10:55:13.519" v="829"/>
        <pc:sldMkLst>
          <pc:docMk/>
          <pc:sldMk cId="2122992770" sldId="264"/>
        </pc:sldMkLst>
        <pc:spChg chg="mod">
          <ac:chgData name="Daria Gospodnetić" userId="S::daria.gospodnetic@skole.hr::33b67775-6ab2-4567-b882-70911d328714" providerId="AD" clId="Web-{BC480BB3-52BF-4D22-8306-42DBF818FA42}" dt="2022-11-27T10:55:13.519" v="829"/>
          <ac:spMkLst>
            <pc:docMk/>
            <pc:sldMk cId="2122992770" sldId="264"/>
            <ac:spMk id="2" creationId="{1CFD3FF3-E054-06FB-DA1B-B8026B3B857A}"/>
          </ac:spMkLst>
        </pc:spChg>
        <pc:spChg chg="del mod">
          <ac:chgData name="Daria Gospodnetić" userId="S::daria.gospodnetic@skole.hr::33b67775-6ab2-4567-b882-70911d328714" providerId="AD" clId="Web-{BC480BB3-52BF-4D22-8306-42DBF818FA42}" dt="2022-11-27T10:55:13.519" v="829"/>
          <ac:spMkLst>
            <pc:docMk/>
            <pc:sldMk cId="2122992770" sldId="264"/>
            <ac:spMk id="3" creationId="{FEC19116-D243-21ED-0497-056CD3BE592A}"/>
          </ac:spMkLst>
        </pc:spChg>
        <pc:spChg chg="add">
          <ac:chgData name="Daria Gospodnetić" userId="S::daria.gospodnetic@skole.hr::33b67775-6ab2-4567-b882-70911d328714" providerId="AD" clId="Web-{BC480BB3-52BF-4D22-8306-42DBF818FA42}" dt="2022-11-27T10:55:13.519" v="829"/>
          <ac:spMkLst>
            <pc:docMk/>
            <pc:sldMk cId="2122992770" sldId="264"/>
            <ac:spMk id="9" creationId="{B819A166-7571-4003-A6B8-B62034C3ED30}"/>
          </ac:spMkLst>
        </pc:spChg>
        <pc:graphicFrameChg chg="add">
          <ac:chgData name="Daria Gospodnetić" userId="S::daria.gospodnetic@skole.hr::33b67775-6ab2-4567-b882-70911d328714" providerId="AD" clId="Web-{BC480BB3-52BF-4D22-8306-42DBF818FA42}" dt="2022-11-27T10:55:13.519" v="829"/>
          <ac:graphicFrameMkLst>
            <pc:docMk/>
            <pc:sldMk cId="2122992770" sldId="264"/>
            <ac:graphicFrameMk id="5" creationId="{7C5FB5D2-ACA0-2BF8-F42A-7297CF738536}"/>
          </ac:graphicFrameMkLst>
        </pc:graphicFrameChg>
      </pc:sldChg>
      <pc:sldChg chg="addSp delSp modSp new mod setBg">
        <pc:chgData name="Daria Gospodnetić" userId="S::daria.gospodnetic@skole.hr::33b67775-6ab2-4567-b882-70911d328714" providerId="AD" clId="Web-{BC480BB3-52BF-4D22-8306-42DBF818FA42}" dt="2022-11-27T10:56:43.445" v="886"/>
        <pc:sldMkLst>
          <pc:docMk/>
          <pc:sldMk cId="2893333305" sldId="265"/>
        </pc:sldMkLst>
        <pc:spChg chg="mod">
          <ac:chgData name="Daria Gospodnetić" userId="S::daria.gospodnetic@skole.hr::33b67775-6ab2-4567-b882-70911d328714" providerId="AD" clId="Web-{BC480BB3-52BF-4D22-8306-42DBF818FA42}" dt="2022-11-27T10:56:43.445" v="886"/>
          <ac:spMkLst>
            <pc:docMk/>
            <pc:sldMk cId="2893333305" sldId="265"/>
            <ac:spMk id="2" creationId="{0D9B5F93-6F22-7108-2A24-12E111F5423B}"/>
          </ac:spMkLst>
        </pc:spChg>
        <pc:spChg chg="del mod">
          <ac:chgData name="Daria Gospodnetić" userId="S::daria.gospodnetic@skole.hr::33b67775-6ab2-4567-b882-70911d328714" providerId="AD" clId="Web-{BC480BB3-52BF-4D22-8306-42DBF818FA42}" dt="2022-11-27T10:56:43.445" v="886"/>
          <ac:spMkLst>
            <pc:docMk/>
            <pc:sldMk cId="2893333305" sldId="265"/>
            <ac:spMk id="3" creationId="{7C52B93C-5CA6-4DC4-8AEA-ABBD2E8D8C55}"/>
          </ac:spMkLst>
        </pc:spChg>
        <pc:spChg chg="add">
          <ac:chgData name="Daria Gospodnetić" userId="S::daria.gospodnetic@skole.hr::33b67775-6ab2-4567-b882-70911d328714" providerId="AD" clId="Web-{BC480BB3-52BF-4D22-8306-42DBF818FA42}" dt="2022-11-27T10:56:43.445" v="886"/>
          <ac:spMkLst>
            <pc:docMk/>
            <pc:sldMk cId="2893333305" sldId="265"/>
            <ac:spMk id="9" creationId="{B819A166-7571-4003-A6B8-B62034C3ED30}"/>
          </ac:spMkLst>
        </pc:spChg>
        <pc:graphicFrameChg chg="add">
          <ac:chgData name="Daria Gospodnetić" userId="S::daria.gospodnetic@skole.hr::33b67775-6ab2-4567-b882-70911d328714" providerId="AD" clId="Web-{BC480BB3-52BF-4D22-8306-42DBF818FA42}" dt="2022-11-27T10:56:43.445" v="886"/>
          <ac:graphicFrameMkLst>
            <pc:docMk/>
            <pc:sldMk cId="2893333305" sldId="265"/>
            <ac:graphicFrameMk id="5" creationId="{391A3BD9-D7A5-2880-054D-B00E4DD046C6}"/>
          </ac:graphicFrameMkLst>
        </pc:graphicFrameChg>
      </pc:sldChg>
      <pc:sldChg chg="addSp delSp modSp new">
        <pc:chgData name="Daria Gospodnetić" userId="S::daria.gospodnetic@skole.hr::33b67775-6ab2-4567-b882-70911d328714" providerId="AD" clId="Web-{BC480BB3-52BF-4D22-8306-42DBF818FA42}" dt="2022-11-27T11:05:14.745" v="1258"/>
        <pc:sldMkLst>
          <pc:docMk/>
          <pc:sldMk cId="3971142259" sldId="266"/>
        </pc:sldMkLst>
        <pc:spChg chg="mod">
          <ac:chgData name="Daria Gospodnetić" userId="S::daria.gospodnetic@skole.hr::33b67775-6ab2-4567-b882-70911d328714" providerId="AD" clId="Web-{BC480BB3-52BF-4D22-8306-42DBF818FA42}" dt="2022-11-27T11:04:35.978" v="1242" actId="20577"/>
          <ac:spMkLst>
            <pc:docMk/>
            <pc:sldMk cId="3971142259" sldId="266"/>
            <ac:spMk id="2" creationId="{27E3D18B-B6D5-C803-7919-E165CEBBCC7A}"/>
          </ac:spMkLst>
        </pc:spChg>
        <pc:spChg chg="del mod">
          <ac:chgData name="Daria Gospodnetić" userId="S::daria.gospodnetic@skole.hr::33b67775-6ab2-4567-b882-70911d328714" providerId="AD" clId="Web-{BC480BB3-52BF-4D22-8306-42DBF818FA42}" dt="2022-11-27T11:05:14.745" v="1258"/>
          <ac:spMkLst>
            <pc:docMk/>
            <pc:sldMk cId="3971142259" sldId="266"/>
            <ac:spMk id="3" creationId="{C20D3373-5745-5250-118E-0EFBC9D83C26}"/>
          </ac:spMkLst>
        </pc:spChg>
        <pc:graphicFrameChg chg="add">
          <ac:chgData name="Daria Gospodnetić" userId="S::daria.gospodnetic@skole.hr::33b67775-6ab2-4567-b882-70911d328714" providerId="AD" clId="Web-{BC480BB3-52BF-4D22-8306-42DBF818FA42}" dt="2022-11-27T11:05:14.745" v="1258"/>
          <ac:graphicFrameMkLst>
            <pc:docMk/>
            <pc:sldMk cId="3971142259" sldId="266"/>
            <ac:graphicFrameMk id="5" creationId="{100A0B9D-1FAE-4F15-0DA9-74872F47F382}"/>
          </ac:graphicFrameMkLst>
        </pc:graphicFrameChg>
      </pc:sldChg>
      <pc:sldChg chg="addSp delSp modSp new">
        <pc:chgData name="Daria Gospodnetić" userId="S::daria.gospodnetic@skole.hr::33b67775-6ab2-4567-b882-70911d328714" providerId="AD" clId="Web-{BC480BB3-52BF-4D22-8306-42DBF818FA42}" dt="2022-11-27T11:11:17.461" v="1366" actId="20577"/>
        <pc:sldMkLst>
          <pc:docMk/>
          <pc:sldMk cId="2423496933" sldId="267"/>
        </pc:sldMkLst>
        <pc:spChg chg="mod">
          <ac:chgData name="Daria Gospodnetić" userId="S::daria.gospodnetic@skole.hr::33b67775-6ab2-4567-b882-70911d328714" providerId="AD" clId="Web-{BC480BB3-52BF-4D22-8306-42DBF818FA42}" dt="2022-11-27T11:06:02.168" v="1261" actId="20577"/>
          <ac:spMkLst>
            <pc:docMk/>
            <pc:sldMk cId="2423496933" sldId="267"/>
            <ac:spMk id="2" creationId="{CD30F3A0-C028-C78B-A066-E64999816BF4}"/>
          </ac:spMkLst>
        </pc:spChg>
        <pc:spChg chg="del mod">
          <ac:chgData name="Daria Gospodnetić" userId="S::daria.gospodnetic@skole.hr::33b67775-6ab2-4567-b882-70911d328714" providerId="AD" clId="Web-{BC480BB3-52BF-4D22-8306-42DBF818FA42}" dt="2022-11-27T11:10:53.257" v="1364"/>
          <ac:spMkLst>
            <pc:docMk/>
            <pc:sldMk cId="2423496933" sldId="267"/>
            <ac:spMk id="3" creationId="{AB1D1D52-142F-57C1-F861-D8F655A993DD}"/>
          </ac:spMkLst>
        </pc:spChg>
        <pc:graphicFrameChg chg="add modGraphic">
          <ac:chgData name="Daria Gospodnetić" userId="S::daria.gospodnetic@skole.hr::33b67775-6ab2-4567-b882-70911d328714" providerId="AD" clId="Web-{BC480BB3-52BF-4D22-8306-42DBF818FA42}" dt="2022-11-27T11:11:17.461" v="1366" actId="20577"/>
          <ac:graphicFrameMkLst>
            <pc:docMk/>
            <pc:sldMk cId="2423496933" sldId="267"/>
            <ac:graphicFrameMk id="5" creationId="{85C9323B-7531-CE18-054B-16D550150B11}"/>
          </ac:graphicFrameMkLst>
        </pc:graphicFrameChg>
      </pc:sldChg>
      <pc:sldChg chg="addSp delSp modSp new mod setBg">
        <pc:chgData name="Daria Gospodnetić" userId="S::daria.gospodnetic@skole.hr::33b67775-6ab2-4567-b882-70911d328714" providerId="AD" clId="Web-{BC480BB3-52BF-4D22-8306-42DBF818FA42}" dt="2022-11-27T11:44:55.677" v="2201"/>
        <pc:sldMkLst>
          <pc:docMk/>
          <pc:sldMk cId="4046164928" sldId="268"/>
        </pc:sldMkLst>
        <pc:spChg chg="mod">
          <ac:chgData name="Daria Gospodnetić" userId="S::daria.gospodnetic@skole.hr::33b67775-6ab2-4567-b882-70911d328714" providerId="AD" clId="Web-{BC480BB3-52BF-4D22-8306-42DBF818FA42}" dt="2022-11-27T11:44:55.677" v="2201"/>
          <ac:spMkLst>
            <pc:docMk/>
            <pc:sldMk cId="4046164928" sldId="268"/>
            <ac:spMk id="2" creationId="{A9D5C781-017C-C17C-F96B-7FBE98305819}"/>
          </ac:spMkLst>
        </pc:spChg>
        <pc:spChg chg="del mod">
          <ac:chgData name="Daria Gospodnetić" userId="S::daria.gospodnetic@skole.hr::33b67775-6ab2-4567-b882-70911d328714" providerId="AD" clId="Web-{BC480BB3-52BF-4D22-8306-42DBF818FA42}" dt="2022-11-27T11:08:03.626" v="1345"/>
          <ac:spMkLst>
            <pc:docMk/>
            <pc:sldMk cId="4046164928" sldId="268"/>
            <ac:spMk id="3" creationId="{3204B4B9-DE78-AD62-3210-D84198BBCA8A}"/>
          </ac:spMkLst>
        </pc:spChg>
        <pc:spChg chg="add del">
          <ac:chgData name="Daria Gospodnetić" userId="S::daria.gospodnetic@skole.hr::33b67775-6ab2-4567-b882-70911d328714" providerId="AD" clId="Web-{BC480BB3-52BF-4D22-8306-42DBF818FA42}" dt="2022-11-27T11:44:52.615" v="2198"/>
          <ac:spMkLst>
            <pc:docMk/>
            <pc:sldMk cId="4046164928" sldId="268"/>
            <ac:spMk id="10" creationId="{955A2079-FA98-4876-80F0-72364A7D2EA4}"/>
          </ac:spMkLst>
        </pc:spChg>
        <pc:spChg chg="add del">
          <ac:chgData name="Daria Gospodnetić" userId="S::daria.gospodnetic@skole.hr::33b67775-6ab2-4567-b882-70911d328714" providerId="AD" clId="Web-{BC480BB3-52BF-4D22-8306-42DBF818FA42}" dt="2022-11-27T11:44:55.646" v="2200"/>
          <ac:spMkLst>
            <pc:docMk/>
            <pc:sldMk cId="4046164928" sldId="268"/>
            <ac:spMk id="12" creationId="{B819A166-7571-4003-A6B8-B62034C3ED30}"/>
          </ac:spMkLst>
        </pc:spChg>
        <pc:spChg chg="add">
          <ac:chgData name="Daria Gospodnetić" userId="S::daria.gospodnetic@skole.hr::33b67775-6ab2-4567-b882-70911d328714" providerId="AD" clId="Web-{BC480BB3-52BF-4D22-8306-42DBF818FA42}" dt="2022-11-27T11:44:55.677" v="2201"/>
          <ac:spMkLst>
            <pc:docMk/>
            <pc:sldMk cId="4046164928" sldId="268"/>
            <ac:spMk id="14" creationId="{955A2079-FA98-4876-80F0-72364A7D2EA4}"/>
          </ac:spMkLst>
        </pc:spChg>
        <pc:graphicFrameChg chg="add mod modGraphic">
          <ac:chgData name="Daria Gospodnetić" userId="S::daria.gospodnetic@skole.hr::33b67775-6ab2-4567-b882-70911d328714" providerId="AD" clId="Web-{BC480BB3-52BF-4D22-8306-42DBF818FA42}" dt="2022-11-27T11:44:55.677" v="2201"/>
          <ac:graphicFrameMkLst>
            <pc:docMk/>
            <pc:sldMk cId="4046164928" sldId="268"/>
            <ac:graphicFrameMk id="5" creationId="{FC894554-4EB0-45FD-AA57-B45A8B202261}"/>
          </ac:graphicFrameMkLst>
        </pc:graphicFrameChg>
      </pc:sldChg>
      <pc:sldChg chg="addSp delSp modSp new mod setBg">
        <pc:chgData name="Daria Gospodnetić" userId="S::daria.gospodnetic@skole.hr::33b67775-6ab2-4567-b882-70911d328714" providerId="AD" clId="Web-{BC480BB3-52BF-4D22-8306-42DBF818FA42}" dt="2022-11-27T11:14:53.938" v="1398"/>
        <pc:sldMkLst>
          <pc:docMk/>
          <pc:sldMk cId="111495018" sldId="269"/>
        </pc:sldMkLst>
        <pc:spChg chg="mod">
          <ac:chgData name="Daria Gospodnetić" userId="S::daria.gospodnetic@skole.hr::33b67775-6ab2-4567-b882-70911d328714" providerId="AD" clId="Web-{BC480BB3-52BF-4D22-8306-42DBF818FA42}" dt="2022-11-27T11:14:53.938" v="1398"/>
          <ac:spMkLst>
            <pc:docMk/>
            <pc:sldMk cId="111495018" sldId="269"/>
            <ac:spMk id="2" creationId="{FE360940-D5CF-95C5-68C0-65B7E6D8F811}"/>
          </ac:spMkLst>
        </pc:spChg>
        <pc:spChg chg="del mod">
          <ac:chgData name="Daria Gospodnetić" userId="S::daria.gospodnetic@skole.hr::33b67775-6ab2-4567-b882-70911d328714" providerId="AD" clId="Web-{BC480BB3-52BF-4D22-8306-42DBF818FA42}" dt="2022-11-27T11:14:53.938" v="1398"/>
          <ac:spMkLst>
            <pc:docMk/>
            <pc:sldMk cId="111495018" sldId="269"/>
            <ac:spMk id="3" creationId="{F5C6B1BE-D587-37F7-E935-10DC525DA5E9}"/>
          </ac:spMkLst>
        </pc:spChg>
        <pc:spChg chg="add">
          <ac:chgData name="Daria Gospodnetić" userId="S::daria.gospodnetic@skole.hr::33b67775-6ab2-4567-b882-70911d328714" providerId="AD" clId="Web-{BC480BB3-52BF-4D22-8306-42DBF818FA42}" dt="2022-11-27T11:14:53.938" v="1398"/>
          <ac:spMkLst>
            <pc:docMk/>
            <pc:sldMk cId="111495018" sldId="269"/>
            <ac:spMk id="9" creationId="{B819A166-7571-4003-A6B8-B62034C3ED30}"/>
          </ac:spMkLst>
        </pc:spChg>
        <pc:graphicFrameChg chg="add">
          <ac:chgData name="Daria Gospodnetić" userId="S::daria.gospodnetic@skole.hr::33b67775-6ab2-4567-b882-70911d328714" providerId="AD" clId="Web-{BC480BB3-52BF-4D22-8306-42DBF818FA42}" dt="2022-11-27T11:14:53.938" v="1398"/>
          <ac:graphicFrameMkLst>
            <pc:docMk/>
            <pc:sldMk cId="111495018" sldId="269"/>
            <ac:graphicFrameMk id="5" creationId="{AAFB9F14-8163-E5FB-9CAB-A9A263FB3EC3}"/>
          </ac:graphicFrameMkLst>
        </pc:graphicFrameChg>
      </pc:sldChg>
      <pc:sldChg chg="modSp new">
        <pc:chgData name="Daria Gospodnetić" userId="S::daria.gospodnetic@skole.hr::33b67775-6ab2-4567-b882-70911d328714" providerId="AD" clId="Web-{BC480BB3-52BF-4D22-8306-42DBF818FA42}" dt="2022-11-27T11:23:58.381" v="1740" actId="20577"/>
        <pc:sldMkLst>
          <pc:docMk/>
          <pc:sldMk cId="2943677868" sldId="270"/>
        </pc:sldMkLst>
        <pc:spChg chg="mod">
          <ac:chgData name="Daria Gospodnetić" userId="S::daria.gospodnetic@skole.hr::33b67775-6ab2-4567-b882-70911d328714" providerId="AD" clId="Web-{BC480BB3-52BF-4D22-8306-42DBF818FA42}" dt="2022-11-27T11:15:32.830" v="1414" actId="20577"/>
          <ac:spMkLst>
            <pc:docMk/>
            <pc:sldMk cId="2943677868" sldId="270"/>
            <ac:spMk id="2" creationId="{AA464E5A-D957-FE30-7AB6-A540A1372954}"/>
          </ac:spMkLst>
        </pc:spChg>
        <pc:spChg chg="mod">
          <ac:chgData name="Daria Gospodnetić" userId="S::daria.gospodnetic@skole.hr::33b67775-6ab2-4567-b882-70911d328714" providerId="AD" clId="Web-{BC480BB3-52BF-4D22-8306-42DBF818FA42}" dt="2022-11-27T11:23:58.381" v="1740" actId="20577"/>
          <ac:spMkLst>
            <pc:docMk/>
            <pc:sldMk cId="2943677868" sldId="270"/>
            <ac:spMk id="3" creationId="{377A048B-CEF0-5700-D1C1-D420424605D1}"/>
          </ac:spMkLst>
        </pc:spChg>
      </pc:sldChg>
      <pc:sldChg chg="modSp new">
        <pc:chgData name="Daria Gospodnetić" userId="S::daria.gospodnetic@skole.hr::33b67775-6ab2-4567-b882-70911d328714" providerId="AD" clId="Web-{BC480BB3-52BF-4D22-8306-42DBF818FA42}" dt="2022-11-27T13:41:28.805" v="3366" actId="20577"/>
        <pc:sldMkLst>
          <pc:docMk/>
          <pc:sldMk cId="691223645" sldId="271"/>
        </pc:sldMkLst>
        <pc:spChg chg="mod">
          <ac:chgData name="Daria Gospodnetić" userId="S::daria.gospodnetic@skole.hr::33b67775-6ab2-4567-b882-70911d328714" providerId="AD" clId="Web-{BC480BB3-52BF-4D22-8306-42DBF818FA42}" dt="2022-11-27T11:21:20.406" v="1552" actId="20577"/>
          <ac:spMkLst>
            <pc:docMk/>
            <pc:sldMk cId="691223645" sldId="271"/>
            <ac:spMk id="2" creationId="{A149413D-06A9-F5BD-1B9B-2FBAF2DFA478}"/>
          </ac:spMkLst>
        </pc:spChg>
        <pc:spChg chg="mod">
          <ac:chgData name="Daria Gospodnetić" userId="S::daria.gospodnetic@skole.hr::33b67775-6ab2-4567-b882-70911d328714" providerId="AD" clId="Web-{BC480BB3-52BF-4D22-8306-42DBF818FA42}" dt="2022-11-27T13:41:28.805" v="3366" actId="20577"/>
          <ac:spMkLst>
            <pc:docMk/>
            <pc:sldMk cId="691223645" sldId="271"/>
            <ac:spMk id="3" creationId="{E3C859D3-1865-AFCE-4CB1-4DDBD28AECE9}"/>
          </ac:spMkLst>
        </pc:spChg>
      </pc:sldChg>
      <pc:sldChg chg="addSp delSp modSp new ord">
        <pc:chgData name="Daria Gospodnetić" userId="S::daria.gospodnetic@skole.hr::33b67775-6ab2-4567-b882-70911d328714" providerId="AD" clId="Web-{BC480BB3-52BF-4D22-8306-42DBF818FA42}" dt="2022-11-27T11:27:36.279" v="1826"/>
        <pc:sldMkLst>
          <pc:docMk/>
          <pc:sldMk cId="3967558198" sldId="272"/>
        </pc:sldMkLst>
        <pc:spChg chg="mod">
          <ac:chgData name="Daria Gospodnetić" userId="S::daria.gospodnetic@skole.hr::33b67775-6ab2-4567-b882-70911d328714" providerId="AD" clId="Web-{BC480BB3-52BF-4D22-8306-42DBF818FA42}" dt="2022-11-27T11:24:30.710" v="1748" actId="20577"/>
          <ac:spMkLst>
            <pc:docMk/>
            <pc:sldMk cId="3967558198" sldId="272"/>
            <ac:spMk id="2" creationId="{5312E2DB-ADC8-30C1-A872-012AE41B980F}"/>
          </ac:spMkLst>
        </pc:spChg>
        <pc:spChg chg="mod">
          <ac:chgData name="Daria Gospodnetić" userId="S::daria.gospodnetic@skole.hr::33b67775-6ab2-4567-b882-70911d328714" providerId="AD" clId="Web-{BC480BB3-52BF-4D22-8306-42DBF818FA42}" dt="2022-11-27T11:26:07.635" v="1822" actId="20577"/>
          <ac:spMkLst>
            <pc:docMk/>
            <pc:sldMk cId="3967558198" sldId="272"/>
            <ac:spMk id="3" creationId="{A2E2CAE1-D43F-5320-C3B6-9F1CDCD3C3FF}"/>
          </ac:spMkLst>
        </pc:spChg>
        <pc:spChg chg="add del mod">
          <ac:chgData name="Daria Gospodnetić" userId="S::daria.gospodnetic@skole.hr::33b67775-6ab2-4567-b882-70911d328714" providerId="AD" clId="Web-{BC480BB3-52BF-4D22-8306-42DBF818FA42}" dt="2022-11-27T11:27:36.279" v="1826"/>
          <ac:spMkLst>
            <pc:docMk/>
            <pc:sldMk cId="3967558198" sldId="272"/>
            <ac:spMk id="4" creationId="{B6524FF2-43F7-33B1-45AC-7D544AFE5513}"/>
          </ac:spMkLst>
        </pc:spChg>
      </pc:sldChg>
      <pc:sldChg chg="addSp delSp modSp new mod setBg">
        <pc:chgData name="Daria Gospodnetić" userId="S::daria.gospodnetic@skole.hr::33b67775-6ab2-4567-b882-70911d328714" providerId="AD" clId="Web-{BC480BB3-52BF-4D22-8306-42DBF818FA42}" dt="2022-11-27T11:38:55.461" v="2140"/>
        <pc:sldMkLst>
          <pc:docMk/>
          <pc:sldMk cId="228703687" sldId="273"/>
        </pc:sldMkLst>
        <pc:spChg chg="mod">
          <ac:chgData name="Daria Gospodnetić" userId="S::daria.gospodnetic@skole.hr::33b67775-6ab2-4567-b882-70911d328714" providerId="AD" clId="Web-{BC480BB3-52BF-4D22-8306-42DBF818FA42}" dt="2022-11-27T11:38:55.461" v="2140"/>
          <ac:spMkLst>
            <pc:docMk/>
            <pc:sldMk cId="228703687" sldId="273"/>
            <ac:spMk id="2" creationId="{9F5D8C6F-7470-5536-6DE4-996D6B54869E}"/>
          </ac:spMkLst>
        </pc:spChg>
        <pc:spChg chg="del mod">
          <ac:chgData name="Daria Gospodnetić" userId="S::daria.gospodnetic@skole.hr::33b67775-6ab2-4567-b882-70911d328714" providerId="AD" clId="Web-{BC480BB3-52BF-4D22-8306-42DBF818FA42}" dt="2022-11-27T11:38:55.461" v="2140"/>
          <ac:spMkLst>
            <pc:docMk/>
            <pc:sldMk cId="228703687" sldId="273"/>
            <ac:spMk id="3" creationId="{B2714B17-9070-58EA-CBE5-E1306E28FBB9}"/>
          </ac:spMkLst>
        </pc:spChg>
        <pc:spChg chg="add">
          <ac:chgData name="Daria Gospodnetić" userId="S::daria.gospodnetic@skole.hr::33b67775-6ab2-4567-b882-70911d328714" providerId="AD" clId="Web-{BC480BB3-52BF-4D22-8306-42DBF818FA42}" dt="2022-11-27T11:38:55.461" v="2140"/>
          <ac:spMkLst>
            <pc:docMk/>
            <pc:sldMk cId="228703687" sldId="273"/>
            <ac:spMk id="9" creationId="{B819A166-7571-4003-A6B8-B62034C3ED30}"/>
          </ac:spMkLst>
        </pc:spChg>
        <pc:graphicFrameChg chg="add">
          <ac:chgData name="Daria Gospodnetić" userId="S::daria.gospodnetic@skole.hr::33b67775-6ab2-4567-b882-70911d328714" providerId="AD" clId="Web-{BC480BB3-52BF-4D22-8306-42DBF818FA42}" dt="2022-11-27T11:38:55.461" v="2140"/>
          <ac:graphicFrameMkLst>
            <pc:docMk/>
            <pc:sldMk cId="228703687" sldId="273"/>
            <ac:graphicFrameMk id="5" creationId="{2F81F67E-D6DD-1402-A6C5-8207655BBD1C}"/>
          </ac:graphicFrameMkLst>
        </pc:graphicFrameChg>
      </pc:sldChg>
      <pc:sldChg chg="addSp delSp modSp new mod setBg">
        <pc:chgData name="Daria Gospodnetić" userId="S::daria.gospodnetic@skole.hr::33b67775-6ab2-4567-b882-70911d328714" providerId="AD" clId="Web-{BC480BB3-52BF-4D22-8306-42DBF818FA42}" dt="2022-11-27T11:44:09.801" v="2186" actId="20577"/>
        <pc:sldMkLst>
          <pc:docMk/>
          <pc:sldMk cId="1836419162" sldId="274"/>
        </pc:sldMkLst>
        <pc:spChg chg="mod">
          <ac:chgData name="Daria Gospodnetić" userId="S::daria.gospodnetic@skole.hr::33b67775-6ab2-4567-b882-70911d328714" providerId="AD" clId="Web-{BC480BB3-52BF-4D22-8306-42DBF818FA42}" dt="2022-11-27T11:43:54.628" v="2184"/>
          <ac:spMkLst>
            <pc:docMk/>
            <pc:sldMk cId="1836419162" sldId="274"/>
            <ac:spMk id="2" creationId="{8B5E9ADB-462C-B8F4-B853-3388732E34E0}"/>
          </ac:spMkLst>
        </pc:spChg>
        <pc:spChg chg="del mod">
          <ac:chgData name="Daria Gospodnetić" userId="S::daria.gospodnetic@skole.hr::33b67775-6ab2-4567-b882-70911d328714" providerId="AD" clId="Web-{BC480BB3-52BF-4D22-8306-42DBF818FA42}" dt="2022-11-27T11:43:54.628" v="2184"/>
          <ac:spMkLst>
            <pc:docMk/>
            <pc:sldMk cId="1836419162" sldId="274"/>
            <ac:spMk id="3" creationId="{CC2B1B5D-2B55-041A-338E-89AF0CB91D7C}"/>
          </ac:spMkLst>
        </pc:spChg>
        <pc:spChg chg="add">
          <ac:chgData name="Daria Gospodnetić" userId="S::daria.gospodnetic@skole.hr::33b67775-6ab2-4567-b882-70911d328714" providerId="AD" clId="Web-{BC480BB3-52BF-4D22-8306-42DBF818FA42}" dt="2022-11-27T11:43:54.628" v="2184"/>
          <ac:spMkLst>
            <pc:docMk/>
            <pc:sldMk cId="1836419162" sldId="274"/>
            <ac:spMk id="9" creationId="{5C8908E2-EE49-44D2-9428-A28D2312A8D5}"/>
          </ac:spMkLst>
        </pc:spChg>
        <pc:spChg chg="add">
          <ac:chgData name="Daria Gospodnetić" userId="S::daria.gospodnetic@skole.hr::33b67775-6ab2-4567-b882-70911d328714" providerId="AD" clId="Web-{BC480BB3-52BF-4D22-8306-42DBF818FA42}" dt="2022-11-27T11:43:54.628" v="2184"/>
          <ac:spMkLst>
            <pc:docMk/>
            <pc:sldMk cId="1836419162" sldId="274"/>
            <ac:spMk id="15" creationId="{7449A6C7-D15F-4AA5-BFA5-71A404B47016}"/>
          </ac:spMkLst>
        </pc:spChg>
        <pc:spChg chg="add">
          <ac:chgData name="Daria Gospodnetić" userId="S::daria.gospodnetic@skole.hr::33b67775-6ab2-4567-b882-70911d328714" providerId="AD" clId="Web-{BC480BB3-52BF-4D22-8306-42DBF818FA42}" dt="2022-11-27T11:43:54.628" v="2184"/>
          <ac:spMkLst>
            <pc:docMk/>
            <pc:sldMk cId="1836419162" sldId="274"/>
            <ac:spMk id="17" creationId="{ED888B23-07FA-482A-96DF-47E31AF1A603}"/>
          </ac:spMkLst>
        </pc:spChg>
        <pc:grpChg chg="add">
          <ac:chgData name="Daria Gospodnetić" userId="S::daria.gospodnetic@skole.hr::33b67775-6ab2-4567-b882-70911d328714" providerId="AD" clId="Web-{BC480BB3-52BF-4D22-8306-42DBF818FA42}" dt="2022-11-27T11:43:54.628" v="2184"/>
          <ac:grpSpMkLst>
            <pc:docMk/>
            <pc:sldMk cId="1836419162" sldId="274"/>
            <ac:grpSpMk id="11" creationId="{05314994-6337-4875-8CF5-652CAFE8342C}"/>
          </ac:grpSpMkLst>
        </pc:grpChg>
        <pc:graphicFrameChg chg="add modGraphic">
          <ac:chgData name="Daria Gospodnetić" userId="S::daria.gospodnetic@skole.hr::33b67775-6ab2-4567-b882-70911d328714" providerId="AD" clId="Web-{BC480BB3-52BF-4D22-8306-42DBF818FA42}" dt="2022-11-27T11:44:09.801" v="2186" actId="20577"/>
          <ac:graphicFrameMkLst>
            <pc:docMk/>
            <pc:sldMk cId="1836419162" sldId="274"/>
            <ac:graphicFrameMk id="5" creationId="{F21DAD45-3821-FED4-096E-E0B1DD76B3A4}"/>
          </ac:graphicFrameMkLst>
        </pc:graphicFrameChg>
      </pc:sldChg>
      <pc:sldChg chg="addSp delSp modSp new">
        <pc:chgData name="Daria Gospodnetić" userId="S::daria.gospodnetic@skole.hr::33b67775-6ab2-4567-b882-70911d328714" providerId="AD" clId="Web-{BC480BB3-52BF-4D22-8306-42DBF818FA42}" dt="2022-11-27T11:46:49.072" v="2261"/>
        <pc:sldMkLst>
          <pc:docMk/>
          <pc:sldMk cId="623201740" sldId="275"/>
        </pc:sldMkLst>
        <pc:spChg chg="mod">
          <ac:chgData name="Daria Gospodnetić" userId="S::daria.gospodnetic@skole.hr::33b67775-6ab2-4567-b882-70911d328714" providerId="AD" clId="Web-{BC480BB3-52BF-4D22-8306-42DBF818FA42}" dt="2022-11-27T11:45:36.335" v="2220" actId="20577"/>
          <ac:spMkLst>
            <pc:docMk/>
            <pc:sldMk cId="623201740" sldId="275"/>
            <ac:spMk id="2" creationId="{4CF072B3-E465-AD1D-AE06-3026C274EB46}"/>
          </ac:spMkLst>
        </pc:spChg>
        <pc:spChg chg="del mod">
          <ac:chgData name="Daria Gospodnetić" userId="S::daria.gospodnetic@skole.hr::33b67775-6ab2-4567-b882-70911d328714" providerId="AD" clId="Web-{BC480BB3-52BF-4D22-8306-42DBF818FA42}" dt="2022-11-27T11:46:49.072" v="2261"/>
          <ac:spMkLst>
            <pc:docMk/>
            <pc:sldMk cId="623201740" sldId="275"/>
            <ac:spMk id="3" creationId="{99810E41-E786-2FC5-E3B4-D3AFEA74769B}"/>
          </ac:spMkLst>
        </pc:spChg>
        <pc:graphicFrameChg chg="add">
          <ac:chgData name="Daria Gospodnetić" userId="S::daria.gospodnetic@skole.hr::33b67775-6ab2-4567-b882-70911d328714" providerId="AD" clId="Web-{BC480BB3-52BF-4D22-8306-42DBF818FA42}" dt="2022-11-27T11:46:49.072" v="2261"/>
          <ac:graphicFrameMkLst>
            <pc:docMk/>
            <pc:sldMk cId="623201740" sldId="275"/>
            <ac:graphicFrameMk id="5" creationId="{2468D9D2-AD1C-4419-0233-FAC3657D4913}"/>
          </ac:graphicFrameMkLst>
        </pc:graphicFrameChg>
      </pc:sldChg>
      <pc:sldChg chg="addSp delSp modSp new mod setBg">
        <pc:chgData name="Daria Gospodnetić" userId="S::daria.gospodnetic@skole.hr::33b67775-6ab2-4567-b882-70911d328714" providerId="AD" clId="Web-{BC480BB3-52BF-4D22-8306-42DBF818FA42}" dt="2022-11-27T11:48:49.936" v="2303" actId="20577"/>
        <pc:sldMkLst>
          <pc:docMk/>
          <pc:sldMk cId="3756636971" sldId="276"/>
        </pc:sldMkLst>
        <pc:spChg chg="mod">
          <ac:chgData name="Daria Gospodnetić" userId="S::daria.gospodnetic@skole.hr::33b67775-6ab2-4567-b882-70911d328714" providerId="AD" clId="Web-{BC480BB3-52BF-4D22-8306-42DBF818FA42}" dt="2022-11-27T11:48:49.936" v="2303" actId="20577"/>
          <ac:spMkLst>
            <pc:docMk/>
            <pc:sldMk cId="3756636971" sldId="276"/>
            <ac:spMk id="2" creationId="{B004FBAB-8705-9AC6-3F12-B93E1F82000A}"/>
          </ac:spMkLst>
        </pc:spChg>
        <pc:spChg chg="del mod">
          <ac:chgData name="Daria Gospodnetić" userId="S::daria.gospodnetic@skole.hr::33b67775-6ab2-4567-b882-70911d328714" providerId="AD" clId="Web-{BC480BB3-52BF-4D22-8306-42DBF818FA42}" dt="2022-11-27T11:47:51.621" v="2290"/>
          <ac:spMkLst>
            <pc:docMk/>
            <pc:sldMk cId="3756636971" sldId="276"/>
            <ac:spMk id="3" creationId="{780849B1-94BE-2761-2DD9-33C25FE1DA9B}"/>
          </ac:spMkLst>
        </pc:spChg>
        <pc:spChg chg="add">
          <ac:chgData name="Daria Gospodnetić" userId="S::daria.gospodnetic@skole.hr::33b67775-6ab2-4567-b882-70911d328714" providerId="AD" clId="Web-{BC480BB3-52BF-4D22-8306-42DBF818FA42}" dt="2022-11-27T11:47:51.621" v="2290"/>
          <ac:spMkLst>
            <pc:docMk/>
            <pc:sldMk cId="3756636971" sldId="276"/>
            <ac:spMk id="9" creationId="{BACC6370-2D7E-4714-9D71-7542949D7D5D}"/>
          </ac:spMkLst>
        </pc:spChg>
        <pc:spChg chg="add">
          <ac:chgData name="Daria Gospodnetić" userId="S::daria.gospodnetic@skole.hr::33b67775-6ab2-4567-b882-70911d328714" providerId="AD" clId="Web-{BC480BB3-52BF-4D22-8306-42DBF818FA42}" dt="2022-11-27T11:47:51.621" v="2290"/>
          <ac:spMkLst>
            <pc:docMk/>
            <pc:sldMk cId="3756636971" sldId="276"/>
            <ac:spMk id="11" creationId="{F68B3F68-107C-434F-AA38-110D5EA91B85}"/>
          </ac:spMkLst>
        </pc:spChg>
        <pc:spChg chg="add">
          <ac:chgData name="Daria Gospodnetić" userId="S::daria.gospodnetic@skole.hr::33b67775-6ab2-4567-b882-70911d328714" providerId="AD" clId="Web-{BC480BB3-52BF-4D22-8306-42DBF818FA42}" dt="2022-11-27T11:47:51.621" v="2290"/>
          <ac:spMkLst>
            <pc:docMk/>
            <pc:sldMk cId="3756636971" sldId="276"/>
            <ac:spMk id="13" creationId="{AAD0DBB9-1A4B-4391-81D4-CB19F9AB918A}"/>
          </ac:spMkLst>
        </pc:spChg>
        <pc:spChg chg="add">
          <ac:chgData name="Daria Gospodnetić" userId="S::daria.gospodnetic@skole.hr::33b67775-6ab2-4567-b882-70911d328714" providerId="AD" clId="Web-{BC480BB3-52BF-4D22-8306-42DBF818FA42}" dt="2022-11-27T11:47:51.621" v="2290"/>
          <ac:spMkLst>
            <pc:docMk/>
            <pc:sldMk cId="3756636971" sldId="276"/>
            <ac:spMk id="15" creationId="{063BBA22-50EA-4C4D-BE05-F1CE4E63AA56}"/>
          </ac:spMkLst>
        </pc:spChg>
        <pc:graphicFrameChg chg="add">
          <ac:chgData name="Daria Gospodnetić" userId="S::daria.gospodnetic@skole.hr::33b67775-6ab2-4567-b882-70911d328714" providerId="AD" clId="Web-{BC480BB3-52BF-4D22-8306-42DBF818FA42}" dt="2022-11-27T11:47:51.621" v="2290"/>
          <ac:graphicFrameMkLst>
            <pc:docMk/>
            <pc:sldMk cId="3756636971" sldId="276"/>
            <ac:graphicFrameMk id="5" creationId="{997E789F-1188-2492-3EAD-CEB220492F7C}"/>
          </ac:graphicFrameMkLst>
        </pc:graphicFrameChg>
      </pc:sldChg>
      <pc:sldChg chg="addSp delSp modSp new mod setBg">
        <pc:chgData name="Daria Gospodnetić" userId="S::daria.gospodnetic@skole.hr::33b67775-6ab2-4567-b882-70911d328714" providerId="AD" clId="Web-{BC480BB3-52BF-4D22-8306-42DBF818FA42}" dt="2022-11-27T11:56:35.688" v="2326" actId="20577"/>
        <pc:sldMkLst>
          <pc:docMk/>
          <pc:sldMk cId="2625241951" sldId="277"/>
        </pc:sldMkLst>
        <pc:spChg chg="mod">
          <ac:chgData name="Daria Gospodnetić" userId="S::daria.gospodnetic@skole.hr::33b67775-6ab2-4567-b882-70911d328714" providerId="AD" clId="Web-{BC480BB3-52BF-4D22-8306-42DBF818FA42}" dt="2022-11-27T11:56:19.625" v="2324"/>
          <ac:spMkLst>
            <pc:docMk/>
            <pc:sldMk cId="2625241951" sldId="277"/>
            <ac:spMk id="2" creationId="{976C2E4A-42E7-63A9-1882-A501B919F997}"/>
          </ac:spMkLst>
        </pc:spChg>
        <pc:spChg chg="del mod">
          <ac:chgData name="Daria Gospodnetić" userId="S::daria.gospodnetic@skole.hr::33b67775-6ab2-4567-b882-70911d328714" providerId="AD" clId="Web-{BC480BB3-52BF-4D22-8306-42DBF818FA42}" dt="2022-11-27T11:56:19.625" v="2324"/>
          <ac:spMkLst>
            <pc:docMk/>
            <pc:sldMk cId="2625241951" sldId="277"/>
            <ac:spMk id="3" creationId="{B1A7465B-E258-D85E-54B4-7F1DEC16A7E3}"/>
          </ac:spMkLst>
        </pc:spChg>
        <pc:spChg chg="add">
          <ac:chgData name="Daria Gospodnetić" userId="S::daria.gospodnetic@skole.hr::33b67775-6ab2-4567-b882-70911d328714" providerId="AD" clId="Web-{BC480BB3-52BF-4D22-8306-42DBF818FA42}" dt="2022-11-27T11:56:19.625" v="2324"/>
          <ac:spMkLst>
            <pc:docMk/>
            <pc:sldMk cId="2625241951" sldId="277"/>
            <ac:spMk id="9" creationId="{B819A166-7571-4003-A6B8-B62034C3ED30}"/>
          </ac:spMkLst>
        </pc:spChg>
        <pc:graphicFrameChg chg="add modGraphic">
          <ac:chgData name="Daria Gospodnetić" userId="S::daria.gospodnetic@skole.hr::33b67775-6ab2-4567-b882-70911d328714" providerId="AD" clId="Web-{BC480BB3-52BF-4D22-8306-42DBF818FA42}" dt="2022-11-27T11:56:35.688" v="2326" actId="20577"/>
          <ac:graphicFrameMkLst>
            <pc:docMk/>
            <pc:sldMk cId="2625241951" sldId="277"/>
            <ac:graphicFrameMk id="5" creationId="{F0C237BE-F72D-F9D0-391A-22750E8B12E2}"/>
          </ac:graphicFrameMkLst>
        </pc:graphicFrameChg>
      </pc:sldChg>
      <pc:sldChg chg="addSp delSp modSp new mod setBg">
        <pc:chgData name="Daria Gospodnetić" userId="S::daria.gospodnetic@skole.hr::33b67775-6ab2-4567-b882-70911d328714" providerId="AD" clId="Web-{BC480BB3-52BF-4D22-8306-42DBF818FA42}" dt="2022-11-27T11:58:02.238" v="2336"/>
        <pc:sldMkLst>
          <pc:docMk/>
          <pc:sldMk cId="2975777976" sldId="278"/>
        </pc:sldMkLst>
        <pc:spChg chg="del">
          <ac:chgData name="Daria Gospodnetić" userId="S::daria.gospodnetic@skole.hr::33b67775-6ab2-4567-b882-70911d328714" providerId="AD" clId="Web-{BC480BB3-52BF-4D22-8306-42DBF818FA42}" dt="2022-11-27T11:57:58.472" v="2335"/>
          <ac:spMkLst>
            <pc:docMk/>
            <pc:sldMk cId="2975777976" sldId="278"/>
            <ac:spMk id="2" creationId="{9A3C7D8D-FBD3-5718-63AC-DD10BCDA6984}"/>
          </ac:spMkLst>
        </pc:spChg>
        <pc:spChg chg="del">
          <ac:chgData name="Daria Gospodnetić" userId="S::daria.gospodnetic@skole.hr::33b67775-6ab2-4567-b882-70911d328714" providerId="AD" clId="Web-{BC480BB3-52BF-4D22-8306-42DBF818FA42}" dt="2022-11-27T11:57:27.861" v="2327"/>
          <ac:spMkLst>
            <pc:docMk/>
            <pc:sldMk cId="2975777976" sldId="278"/>
            <ac:spMk id="3" creationId="{5908DF3C-CCDA-196E-ED60-71DD83F21AF7}"/>
          </ac:spMkLst>
        </pc:spChg>
        <pc:spChg chg="add">
          <ac:chgData name="Daria Gospodnetić" userId="S::daria.gospodnetic@skole.hr::33b67775-6ab2-4567-b882-70911d328714" providerId="AD" clId="Web-{BC480BB3-52BF-4D22-8306-42DBF818FA42}" dt="2022-11-27T11:58:02.238" v="2336"/>
          <ac:spMkLst>
            <pc:docMk/>
            <pc:sldMk cId="2975777976" sldId="278"/>
            <ac:spMk id="9" creationId="{AB8C311F-7253-4AED-9701-7FC0708C41C7}"/>
          </ac:spMkLst>
        </pc:spChg>
        <pc:spChg chg="add">
          <ac:chgData name="Daria Gospodnetić" userId="S::daria.gospodnetic@skole.hr::33b67775-6ab2-4567-b882-70911d328714" providerId="AD" clId="Web-{BC480BB3-52BF-4D22-8306-42DBF818FA42}" dt="2022-11-27T11:58:02.238" v="2336"/>
          <ac:spMkLst>
            <pc:docMk/>
            <pc:sldMk cId="2975777976" sldId="278"/>
            <ac:spMk id="11" creationId="{E2384209-CB15-4CDF-9D31-C44FD9A3F20D}"/>
          </ac:spMkLst>
        </pc:spChg>
        <pc:spChg chg="add">
          <ac:chgData name="Daria Gospodnetić" userId="S::daria.gospodnetic@skole.hr::33b67775-6ab2-4567-b882-70911d328714" providerId="AD" clId="Web-{BC480BB3-52BF-4D22-8306-42DBF818FA42}" dt="2022-11-27T11:58:02.238" v="2336"/>
          <ac:spMkLst>
            <pc:docMk/>
            <pc:sldMk cId="2975777976" sldId="278"/>
            <ac:spMk id="13" creationId="{2633B3B5-CC90-43F0-8714-D31D1F3F0209}"/>
          </ac:spMkLst>
        </pc:spChg>
        <pc:spChg chg="add">
          <ac:chgData name="Daria Gospodnetić" userId="S::daria.gospodnetic@skole.hr::33b67775-6ab2-4567-b882-70911d328714" providerId="AD" clId="Web-{BC480BB3-52BF-4D22-8306-42DBF818FA42}" dt="2022-11-27T11:58:02.238" v="2336"/>
          <ac:spMkLst>
            <pc:docMk/>
            <pc:sldMk cId="2975777976" sldId="278"/>
            <ac:spMk id="15" creationId="{A8D57A06-A426-446D-B02C-A2DC6B62E45E}"/>
          </ac:spMkLst>
        </pc:spChg>
        <pc:picChg chg="add mod ord modCrop">
          <ac:chgData name="Daria Gospodnetić" userId="S::daria.gospodnetic@skole.hr::33b67775-6ab2-4567-b882-70911d328714" providerId="AD" clId="Web-{BC480BB3-52BF-4D22-8306-42DBF818FA42}" dt="2022-11-27T11:58:02.238" v="2336"/>
          <ac:picMkLst>
            <pc:docMk/>
            <pc:sldMk cId="2975777976" sldId="278"/>
            <ac:picMk id="4" creationId="{57AB6774-00B2-0766-1683-BE2B85D67B5C}"/>
          </ac:picMkLst>
        </pc:picChg>
      </pc:sldChg>
      <pc:sldChg chg="addSp modSp new mod setBg">
        <pc:chgData name="Daria Gospodnetić" userId="S::daria.gospodnetic@skole.hr::33b67775-6ab2-4567-b882-70911d328714" providerId="AD" clId="Web-{BC480BB3-52BF-4D22-8306-42DBF818FA42}" dt="2022-11-27T12:00:42.978" v="2393" actId="1076"/>
        <pc:sldMkLst>
          <pc:docMk/>
          <pc:sldMk cId="2392884114" sldId="279"/>
        </pc:sldMkLst>
        <pc:spChg chg="mod">
          <ac:chgData name="Daria Gospodnetić" userId="S::daria.gospodnetic@skole.hr::33b67775-6ab2-4567-b882-70911d328714" providerId="AD" clId="Web-{BC480BB3-52BF-4D22-8306-42DBF818FA42}" dt="2022-11-27T11:59:54.086" v="2384"/>
          <ac:spMkLst>
            <pc:docMk/>
            <pc:sldMk cId="2392884114" sldId="279"/>
            <ac:spMk id="2" creationId="{1623E83A-058D-92EA-C2F7-A48E56FEAA62}"/>
          </ac:spMkLst>
        </pc:spChg>
        <pc:spChg chg="mod">
          <ac:chgData name="Daria Gospodnetić" userId="S::daria.gospodnetic@skole.hr::33b67775-6ab2-4567-b882-70911d328714" providerId="AD" clId="Web-{BC480BB3-52BF-4D22-8306-42DBF818FA42}" dt="2022-11-27T12:00:42.978" v="2393" actId="1076"/>
          <ac:spMkLst>
            <pc:docMk/>
            <pc:sldMk cId="2392884114" sldId="279"/>
            <ac:spMk id="3" creationId="{B58B5B6D-75A4-B5C3-04F5-CA80E3B54550}"/>
          </ac:spMkLst>
        </pc:spChg>
        <pc:spChg chg="add">
          <ac:chgData name="Daria Gospodnetić" userId="S::daria.gospodnetic@skole.hr::33b67775-6ab2-4567-b882-70911d328714" providerId="AD" clId="Web-{BC480BB3-52BF-4D22-8306-42DBF818FA42}" dt="2022-11-27T11:59:54.086" v="2384"/>
          <ac:spMkLst>
            <pc:docMk/>
            <pc:sldMk cId="2392884114" sldId="279"/>
            <ac:spMk id="8" creationId="{6A1473A6-3F22-483E-8A30-80B9D2B14592}"/>
          </ac:spMkLst>
        </pc:spChg>
        <pc:grpChg chg="add">
          <ac:chgData name="Daria Gospodnetić" userId="S::daria.gospodnetic@skole.hr::33b67775-6ab2-4567-b882-70911d328714" providerId="AD" clId="Web-{BC480BB3-52BF-4D22-8306-42DBF818FA42}" dt="2022-11-27T11:59:54.086" v="2384"/>
          <ac:grpSpMkLst>
            <pc:docMk/>
            <pc:sldMk cId="2392884114" sldId="279"/>
            <ac:grpSpMk id="10" creationId="{AA1375E3-3E53-4D75-BAB7-E5929BFCB25F}"/>
          </ac:grpSpMkLst>
        </pc:grpChg>
      </pc:sldChg>
      <pc:sldChg chg="addSp delSp modSp new">
        <pc:chgData name="Daria Gospodnetić" userId="S::daria.gospodnetic@skole.hr::33b67775-6ab2-4567-b882-70911d328714" providerId="AD" clId="Web-{BC480BB3-52BF-4D22-8306-42DBF818FA42}" dt="2022-11-27T12:08:38.152" v="2445" actId="1076"/>
        <pc:sldMkLst>
          <pc:docMk/>
          <pc:sldMk cId="1221033675" sldId="280"/>
        </pc:sldMkLst>
        <pc:spChg chg="del">
          <ac:chgData name="Daria Gospodnetić" userId="S::daria.gospodnetic@skole.hr::33b67775-6ab2-4567-b882-70911d328714" providerId="AD" clId="Web-{BC480BB3-52BF-4D22-8306-42DBF818FA42}" dt="2022-11-27T12:01:59.856" v="2395"/>
          <ac:spMkLst>
            <pc:docMk/>
            <pc:sldMk cId="1221033675" sldId="280"/>
            <ac:spMk id="3" creationId="{BE41E269-7F4C-EFDF-044E-D86E320C0923}"/>
          </ac:spMkLst>
        </pc:spChg>
        <pc:spChg chg="add del mod">
          <ac:chgData name="Daria Gospodnetić" userId="S::daria.gospodnetic@skole.hr::33b67775-6ab2-4567-b882-70911d328714" providerId="AD" clId="Web-{BC480BB3-52BF-4D22-8306-42DBF818FA42}" dt="2022-11-27T12:07:55.979" v="2431"/>
          <ac:spMkLst>
            <pc:docMk/>
            <pc:sldMk cId="1221033675" sldId="280"/>
            <ac:spMk id="6" creationId="{D6EDB002-6B5E-1005-5CB2-17D171A4A2AC}"/>
          </ac:spMkLst>
        </pc:spChg>
        <pc:picChg chg="add del mod ord modCrop">
          <ac:chgData name="Daria Gospodnetić" userId="S::daria.gospodnetic@skole.hr::33b67775-6ab2-4567-b882-70911d328714" providerId="AD" clId="Web-{BC480BB3-52BF-4D22-8306-42DBF818FA42}" dt="2022-11-27T12:07:23.727" v="2430"/>
          <ac:picMkLst>
            <pc:docMk/>
            <pc:sldMk cId="1221033675" sldId="280"/>
            <ac:picMk id="4" creationId="{519E58D1-43C8-45C7-E906-A351AFDE60D3}"/>
          </ac:picMkLst>
        </pc:picChg>
        <pc:picChg chg="add mod ord modCrop">
          <ac:chgData name="Daria Gospodnetić" userId="S::daria.gospodnetic@skole.hr::33b67775-6ab2-4567-b882-70911d328714" providerId="AD" clId="Web-{BC480BB3-52BF-4D22-8306-42DBF818FA42}" dt="2022-11-27T12:08:38.152" v="2445" actId="1076"/>
          <ac:picMkLst>
            <pc:docMk/>
            <pc:sldMk cId="1221033675" sldId="280"/>
            <ac:picMk id="7" creationId="{8D157384-9CAB-1137-6B96-AF6A4550CACE}"/>
          </ac:picMkLst>
        </pc:picChg>
      </pc:sldChg>
      <pc:sldChg chg="modSp new">
        <pc:chgData name="Daria Gospodnetić" userId="S::daria.gospodnetic@skole.hr::33b67775-6ab2-4567-b882-70911d328714" providerId="AD" clId="Web-{BC480BB3-52BF-4D22-8306-42DBF818FA42}" dt="2022-11-27T12:09:00.653" v="2449" actId="20577"/>
        <pc:sldMkLst>
          <pc:docMk/>
          <pc:sldMk cId="3856227051" sldId="281"/>
        </pc:sldMkLst>
        <pc:spChg chg="mod">
          <ac:chgData name="Daria Gospodnetić" userId="S::daria.gospodnetic@skole.hr::33b67775-6ab2-4567-b882-70911d328714" providerId="AD" clId="Web-{BC480BB3-52BF-4D22-8306-42DBF818FA42}" dt="2022-11-27T12:09:00.653" v="2449" actId="20577"/>
          <ac:spMkLst>
            <pc:docMk/>
            <pc:sldMk cId="3856227051" sldId="281"/>
            <ac:spMk id="3" creationId="{B82A42DE-1479-9F71-1E32-A0E8AC213789}"/>
          </ac:spMkLst>
        </pc:spChg>
      </pc:sldChg>
      <pc:sldChg chg="addSp delSp modSp new">
        <pc:chgData name="Daria Gospodnetić" userId="S::daria.gospodnetic@skole.hr::33b67775-6ab2-4567-b882-70911d328714" providerId="AD" clId="Web-{BC480BB3-52BF-4D22-8306-42DBF818FA42}" dt="2022-11-27T12:11:14.252" v="2454" actId="14100"/>
        <pc:sldMkLst>
          <pc:docMk/>
          <pc:sldMk cId="560819613" sldId="282"/>
        </pc:sldMkLst>
        <pc:spChg chg="del">
          <ac:chgData name="Daria Gospodnetić" userId="S::daria.gospodnetic@skole.hr::33b67775-6ab2-4567-b882-70911d328714" providerId="AD" clId="Web-{BC480BB3-52BF-4D22-8306-42DBF818FA42}" dt="2022-11-27T12:10:55.829" v="2450"/>
          <ac:spMkLst>
            <pc:docMk/>
            <pc:sldMk cId="560819613" sldId="282"/>
            <ac:spMk id="3" creationId="{8D6B7A84-C6CF-82A1-9820-05F004776453}"/>
          </ac:spMkLst>
        </pc:spChg>
        <pc:picChg chg="add mod ord modCrop">
          <ac:chgData name="Daria Gospodnetić" userId="S::daria.gospodnetic@skole.hr::33b67775-6ab2-4567-b882-70911d328714" providerId="AD" clId="Web-{BC480BB3-52BF-4D22-8306-42DBF818FA42}" dt="2022-11-27T12:11:14.252" v="2454" actId="14100"/>
          <ac:picMkLst>
            <pc:docMk/>
            <pc:sldMk cId="560819613" sldId="282"/>
            <ac:picMk id="4" creationId="{8D04E346-E25D-E875-028C-279360779B07}"/>
          </ac:picMkLst>
        </pc:picChg>
      </pc:sldChg>
      <pc:sldChg chg="modSp new">
        <pc:chgData name="Daria Gospodnetić" userId="S::daria.gospodnetic@skole.hr::33b67775-6ab2-4567-b882-70911d328714" providerId="AD" clId="Web-{BC480BB3-52BF-4D22-8306-42DBF818FA42}" dt="2022-11-27T12:14:13.196" v="2474" actId="20577"/>
        <pc:sldMkLst>
          <pc:docMk/>
          <pc:sldMk cId="1616367138" sldId="283"/>
        </pc:sldMkLst>
        <pc:spChg chg="mod">
          <ac:chgData name="Daria Gospodnetić" userId="S::daria.gospodnetic@skole.hr::33b67775-6ab2-4567-b882-70911d328714" providerId="AD" clId="Web-{BC480BB3-52BF-4D22-8306-42DBF818FA42}" dt="2022-11-27T12:14:13.196" v="2474" actId="20577"/>
          <ac:spMkLst>
            <pc:docMk/>
            <pc:sldMk cId="1616367138" sldId="283"/>
            <ac:spMk id="3" creationId="{FB5FD6FD-EC68-1C48-11F8-44D1F5550074}"/>
          </ac:spMkLst>
        </pc:spChg>
      </pc:sldChg>
      <pc:sldChg chg="modSp new">
        <pc:chgData name="Daria Gospodnetić" userId="S::daria.gospodnetic@skole.hr::33b67775-6ab2-4567-b882-70911d328714" providerId="AD" clId="Web-{BC480BB3-52BF-4D22-8306-42DBF818FA42}" dt="2022-11-27T12:16:29.998" v="2575" actId="20577"/>
        <pc:sldMkLst>
          <pc:docMk/>
          <pc:sldMk cId="1244044785" sldId="284"/>
        </pc:sldMkLst>
        <pc:spChg chg="mod">
          <ac:chgData name="Daria Gospodnetić" userId="S::daria.gospodnetic@skole.hr::33b67775-6ab2-4567-b882-70911d328714" providerId="AD" clId="Web-{BC480BB3-52BF-4D22-8306-42DBF818FA42}" dt="2022-11-27T12:15:25.620" v="2551" actId="20577"/>
          <ac:spMkLst>
            <pc:docMk/>
            <pc:sldMk cId="1244044785" sldId="284"/>
            <ac:spMk id="2" creationId="{0C734A50-946A-7E2D-7DC0-7E76D5FA54CB}"/>
          </ac:spMkLst>
        </pc:spChg>
        <pc:spChg chg="mod">
          <ac:chgData name="Daria Gospodnetić" userId="S::daria.gospodnetic@skole.hr::33b67775-6ab2-4567-b882-70911d328714" providerId="AD" clId="Web-{BC480BB3-52BF-4D22-8306-42DBF818FA42}" dt="2022-11-27T12:16:29.998" v="2575" actId="20577"/>
          <ac:spMkLst>
            <pc:docMk/>
            <pc:sldMk cId="1244044785" sldId="284"/>
            <ac:spMk id="3" creationId="{541DB621-92B5-B733-894F-4A7F8DF6726E}"/>
          </ac:spMkLst>
        </pc:spChg>
      </pc:sldChg>
      <pc:sldChg chg="delSp modSp new">
        <pc:chgData name="Daria Gospodnetić" userId="S::daria.gospodnetic@skole.hr::33b67775-6ab2-4567-b882-70911d328714" providerId="AD" clId="Web-{BC480BB3-52BF-4D22-8306-42DBF818FA42}" dt="2022-11-27T12:19:44.130" v="2609" actId="20577"/>
        <pc:sldMkLst>
          <pc:docMk/>
          <pc:sldMk cId="921198040" sldId="285"/>
        </pc:sldMkLst>
        <pc:spChg chg="del">
          <ac:chgData name="Daria Gospodnetić" userId="S::daria.gospodnetic@skole.hr::33b67775-6ab2-4567-b882-70911d328714" providerId="AD" clId="Web-{BC480BB3-52BF-4D22-8306-42DBF818FA42}" dt="2022-11-27T12:19:32.692" v="2605"/>
          <ac:spMkLst>
            <pc:docMk/>
            <pc:sldMk cId="921198040" sldId="285"/>
            <ac:spMk id="2" creationId="{B525C5AB-8D88-ADB9-9B0D-95BBF8F54636}"/>
          </ac:spMkLst>
        </pc:spChg>
        <pc:spChg chg="mod">
          <ac:chgData name="Daria Gospodnetić" userId="S::daria.gospodnetic@skole.hr::33b67775-6ab2-4567-b882-70911d328714" providerId="AD" clId="Web-{BC480BB3-52BF-4D22-8306-42DBF818FA42}" dt="2022-11-27T12:19:44.130" v="2609" actId="20577"/>
          <ac:spMkLst>
            <pc:docMk/>
            <pc:sldMk cId="921198040" sldId="285"/>
            <ac:spMk id="3" creationId="{E7362829-16FA-B27A-35A5-B320D87D5C02}"/>
          </ac:spMkLst>
        </pc:spChg>
      </pc:sldChg>
      <pc:sldChg chg="addSp delSp modSp new">
        <pc:chgData name="Daria Gospodnetić" userId="S::daria.gospodnetic@skole.hr::33b67775-6ab2-4567-b882-70911d328714" providerId="AD" clId="Web-{BC480BB3-52BF-4D22-8306-42DBF818FA42}" dt="2022-11-27T12:20:49.023" v="2648"/>
        <pc:sldMkLst>
          <pc:docMk/>
          <pc:sldMk cId="1616110899" sldId="286"/>
        </pc:sldMkLst>
        <pc:spChg chg="mod">
          <ac:chgData name="Daria Gospodnetić" userId="S::daria.gospodnetic@skole.hr::33b67775-6ab2-4567-b882-70911d328714" providerId="AD" clId="Web-{BC480BB3-52BF-4D22-8306-42DBF818FA42}" dt="2022-11-27T12:20:08.725" v="2630" actId="20577"/>
          <ac:spMkLst>
            <pc:docMk/>
            <pc:sldMk cId="1616110899" sldId="286"/>
            <ac:spMk id="2" creationId="{6A62C2A9-DAA1-98DF-AF4E-4A9D11BEC71F}"/>
          </ac:spMkLst>
        </pc:spChg>
        <pc:spChg chg="del mod">
          <ac:chgData name="Daria Gospodnetić" userId="S::daria.gospodnetic@skole.hr::33b67775-6ab2-4567-b882-70911d328714" providerId="AD" clId="Web-{BC480BB3-52BF-4D22-8306-42DBF818FA42}" dt="2022-11-27T12:20:49.023" v="2648"/>
          <ac:spMkLst>
            <pc:docMk/>
            <pc:sldMk cId="1616110899" sldId="286"/>
            <ac:spMk id="3" creationId="{1BC1A344-E131-31E8-7B11-95C23AFD11D1}"/>
          </ac:spMkLst>
        </pc:spChg>
        <pc:graphicFrameChg chg="add">
          <ac:chgData name="Daria Gospodnetić" userId="S::daria.gospodnetic@skole.hr::33b67775-6ab2-4567-b882-70911d328714" providerId="AD" clId="Web-{BC480BB3-52BF-4D22-8306-42DBF818FA42}" dt="2022-11-27T12:20:49.023" v="2648"/>
          <ac:graphicFrameMkLst>
            <pc:docMk/>
            <pc:sldMk cId="1616110899" sldId="286"/>
            <ac:graphicFrameMk id="5" creationId="{500B7A2F-4883-B9D6-E03E-D1F706EE5E0D}"/>
          </ac:graphicFrameMkLst>
        </pc:graphicFrameChg>
      </pc:sldChg>
      <pc:sldChg chg="modSp new">
        <pc:chgData name="Daria Gospodnetić" userId="S::daria.gospodnetic@skole.hr::33b67775-6ab2-4567-b882-70911d328714" providerId="AD" clId="Web-{BC480BB3-52BF-4D22-8306-42DBF818FA42}" dt="2022-11-27T12:25:29.174" v="2684" actId="20577"/>
        <pc:sldMkLst>
          <pc:docMk/>
          <pc:sldMk cId="1664843564" sldId="287"/>
        </pc:sldMkLst>
        <pc:spChg chg="mod">
          <ac:chgData name="Daria Gospodnetić" userId="S::daria.gospodnetic@skole.hr::33b67775-6ab2-4567-b882-70911d328714" providerId="AD" clId="Web-{BC480BB3-52BF-4D22-8306-42DBF818FA42}" dt="2022-11-27T12:22:37.933" v="2651" actId="20577"/>
          <ac:spMkLst>
            <pc:docMk/>
            <pc:sldMk cId="1664843564" sldId="287"/>
            <ac:spMk id="2" creationId="{205451C0-4D83-51F1-7E97-8A08A250796B}"/>
          </ac:spMkLst>
        </pc:spChg>
        <pc:spChg chg="mod">
          <ac:chgData name="Daria Gospodnetić" userId="S::daria.gospodnetic@skole.hr::33b67775-6ab2-4567-b882-70911d328714" providerId="AD" clId="Web-{BC480BB3-52BF-4D22-8306-42DBF818FA42}" dt="2022-11-27T12:25:29.174" v="2684" actId="20577"/>
          <ac:spMkLst>
            <pc:docMk/>
            <pc:sldMk cId="1664843564" sldId="287"/>
            <ac:spMk id="3" creationId="{014C0F93-DA98-8EEE-1178-43E0F2A0BA25}"/>
          </ac:spMkLst>
        </pc:spChg>
      </pc:sldChg>
      <pc:sldChg chg="modSp new">
        <pc:chgData name="Daria Gospodnetić" userId="S::daria.gospodnetic@skole.hr::33b67775-6ab2-4567-b882-70911d328714" providerId="AD" clId="Web-{BC480BB3-52BF-4D22-8306-42DBF818FA42}" dt="2022-11-27T12:32:24.611" v="2752" actId="20577"/>
        <pc:sldMkLst>
          <pc:docMk/>
          <pc:sldMk cId="3442200012" sldId="288"/>
        </pc:sldMkLst>
        <pc:spChg chg="mod">
          <ac:chgData name="Daria Gospodnetić" userId="S::daria.gospodnetic@skole.hr::33b67775-6ab2-4567-b882-70911d328714" providerId="AD" clId="Web-{BC480BB3-52BF-4D22-8306-42DBF818FA42}" dt="2022-11-27T12:31:12.499" v="2726" actId="20577"/>
          <ac:spMkLst>
            <pc:docMk/>
            <pc:sldMk cId="3442200012" sldId="288"/>
            <ac:spMk id="2" creationId="{77DD7FCB-DD0F-1135-F9B8-4CF25F47637A}"/>
          </ac:spMkLst>
        </pc:spChg>
        <pc:spChg chg="mod">
          <ac:chgData name="Daria Gospodnetić" userId="S::daria.gospodnetic@skole.hr::33b67775-6ab2-4567-b882-70911d328714" providerId="AD" clId="Web-{BC480BB3-52BF-4D22-8306-42DBF818FA42}" dt="2022-11-27T12:32:24.611" v="2752" actId="20577"/>
          <ac:spMkLst>
            <pc:docMk/>
            <pc:sldMk cId="3442200012" sldId="288"/>
            <ac:spMk id="3" creationId="{E3EA8554-3232-6D3C-DF07-588110AE133E}"/>
          </ac:spMkLst>
        </pc:spChg>
      </pc:sldChg>
      <pc:sldChg chg="delSp modSp new">
        <pc:chgData name="Daria Gospodnetić" userId="S::daria.gospodnetic@skole.hr::33b67775-6ab2-4567-b882-70911d328714" providerId="AD" clId="Web-{BC480BB3-52BF-4D22-8306-42DBF818FA42}" dt="2022-11-27T12:27:26.866" v="2718" actId="20577"/>
        <pc:sldMkLst>
          <pc:docMk/>
          <pc:sldMk cId="3269114690" sldId="289"/>
        </pc:sldMkLst>
        <pc:spChg chg="del">
          <ac:chgData name="Daria Gospodnetić" userId="S::daria.gospodnetic@skole.hr::33b67775-6ab2-4567-b882-70911d328714" providerId="AD" clId="Web-{BC480BB3-52BF-4D22-8306-42DBF818FA42}" dt="2022-11-27T12:26:53.490" v="2692"/>
          <ac:spMkLst>
            <pc:docMk/>
            <pc:sldMk cId="3269114690" sldId="289"/>
            <ac:spMk id="2" creationId="{FB482AA8-4B6C-0C26-58D7-B66CD964BD2C}"/>
          </ac:spMkLst>
        </pc:spChg>
        <pc:spChg chg="mod">
          <ac:chgData name="Daria Gospodnetić" userId="S::daria.gospodnetic@skole.hr::33b67775-6ab2-4567-b882-70911d328714" providerId="AD" clId="Web-{BC480BB3-52BF-4D22-8306-42DBF818FA42}" dt="2022-11-27T12:27:26.866" v="2718" actId="20577"/>
          <ac:spMkLst>
            <pc:docMk/>
            <pc:sldMk cId="3269114690" sldId="289"/>
            <ac:spMk id="3" creationId="{AD1B74C2-B679-C072-9A31-675A4D31CA6E}"/>
          </ac:spMkLst>
        </pc:spChg>
      </pc:sldChg>
      <pc:sldChg chg="addSp delSp modSp new">
        <pc:chgData name="Daria Gospodnetić" userId="S::daria.gospodnetic@skole.hr::33b67775-6ab2-4567-b882-70911d328714" providerId="AD" clId="Web-{BC480BB3-52BF-4D22-8306-42DBF818FA42}" dt="2022-11-27T12:30:17.185" v="2724" actId="1076"/>
        <pc:sldMkLst>
          <pc:docMk/>
          <pc:sldMk cId="2085646083" sldId="290"/>
        </pc:sldMkLst>
        <pc:spChg chg="del">
          <ac:chgData name="Daria Gospodnetić" userId="S::daria.gospodnetic@skole.hr::33b67775-6ab2-4567-b882-70911d328714" providerId="AD" clId="Web-{BC480BB3-52BF-4D22-8306-42DBF818FA42}" dt="2022-11-27T12:30:12.841" v="2720"/>
          <ac:spMkLst>
            <pc:docMk/>
            <pc:sldMk cId="2085646083" sldId="290"/>
            <ac:spMk id="3" creationId="{83B28159-B5BF-BCD4-D772-E0BAE48F778F}"/>
          </ac:spMkLst>
        </pc:spChg>
        <pc:picChg chg="add mod ord">
          <ac:chgData name="Daria Gospodnetić" userId="S::daria.gospodnetic@skole.hr::33b67775-6ab2-4567-b882-70911d328714" providerId="AD" clId="Web-{BC480BB3-52BF-4D22-8306-42DBF818FA42}" dt="2022-11-27T12:30:17.185" v="2724" actId="1076"/>
          <ac:picMkLst>
            <pc:docMk/>
            <pc:sldMk cId="2085646083" sldId="290"/>
            <ac:picMk id="4" creationId="{24A923B9-355A-6598-0BCE-F73B0DC9AC09}"/>
          </ac:picMkLst>
        </pc:picChg>
      </pc:sldChg>
      <pc:sldChg chg="addSp delSp modSp new">
        <pc:chgData name="Daria Gospodnetić" userId="S::daria.gospodnetic@skole.hr::33b67775-6ab2-4567-b882-70911d328714" providerId="AD" clId="Web-{BC480BB3-52BF-4D22-8306-42DBF818FA42}" dt="2022-11-27T12:34:59.476" v="2766" actId="1076"/>
        <pc:sldMkLst>
          <pc:docMk/>
          <pc:sldMk cId="2255961654" sldId="291"/>
        </pc:sldMkLst>
        <pc:spChg chg="del">
          <ac:chgData name="Daria Gospodnetić" userId="S::daria.gospodnetic@skole.hr::33b67775-6ab2-4567-b882-70911d328714" providerId="AD" clId="Web-{BC480BB3-52BF-4D22-8306-42DBF818FA42}" dt="2022-11-27T12:34:29.881" v="2754"/>
          <ac:spMkLst>
            <pc:docMk/>
            <pc:sldMk cId="2255961654" sldId="291"/>
            <ac:spMk id="3" creationId="{F57B0E16-1216-8251-66A4-85D91BA381BE}"/>
          </ac:spMkLst>
        </pc:spChg>
        <pc:picChg chg="add mod ord modCrop">
          <ac:chgData name="Daria Gospodnetić" userId="S::daria.gospodnetic@skole.hr::33b67775-6ab2-4567-b882-70911d328714" providerId="AD" clId="Web-{BC480BB3-52BF-4D22-8306-42DBF818FA42}" dt="2022-11-27T12:34:59.476" v="2766" actId="1076"/>
          <ac:picMkLst>
            <pc:docMk/>
            <pc:sldMk cId="2255961654" sldId="291"/>
            <ac:picMk id="4" creationId="{7C9D9AF5-69AA-9B24-D630-83B5F972BE11}"/>
          </ac:picMkLst>
        </pc:picChg>
      </pc:sldChg>
      <pc:sldChg chg="modSp new">
        <pc:chgData name="Daria Gospodnetić" userId="S::daria.gospodnetic@skole.hr::33b67775-6ab2-4567-b882-70911d328714" providerId="AD" clId="Web-{BC480BB3-52BF-4D22-8306-42DBF818FA42}" dt="2022-11-27T12:41:13.662" v="2811" actId="20577"/>
        <pc:sldMkLst>
          <pc:docMk/>
          <pc:sldMk cId="2792780612" sldId="292"/>
        </pc:sldMkLst>
        <pc:spChg chg="mod">
          <ac:chgData name="Daria Gospodnetić" userId="S::daria.gospodnetic@skole.hr::33b67775-6ab2-4567-b882-70911d328714" providerId="AD" clId="Web-{BC480BB3-52BF-4D22-8306-42DBF818FA42}" dt="2022-11-27T12:39:41.206" v="2769" actId="20577"/>
          <ac:spMkLst>
            <pc:docMk/>
            <pc:sldMk cId="2792780612" sldId="292"/>
            <ac:spMk id="2" creationId="{58B7934D-A5CD-0889-C44C-450241A41C69}"/>
          </ac:spMkLst>
        </pc:spChg>
        <pc:spChg chg="mod">
          <ac:chgData name="Daria Gospodnetić" userId="S::daria.gospodnetic@skole.hr::33b67775-6ab2-4567-b882-70911d328714" providerId="AD" clId="Web-{BC480BB3-52BF-4D22-8306-42DBF818FA42}" dt="2022-11-27T12:41:13.662" v="2811" actId="20577"/>
          <ac:spMkLst>
            <pc:docMk/>
            <pc:sldMk cId="2792780612" sldId="292"/>
            <ac:spMk id="3" creationId="{8B21E22F-A26B-8624-A7A9-8203C16D1239}"/>
          </ac:spMkLst>
        </pc:spChg>
      </pc:sldChg>
      <pc:sldChg chg="delSp modSp new">
        <pc:chgData name="Daria Gospodnetić" userId="S::daria.gospodnetic@skole.hr::33b67775-6ab2-4567-b882-70911d328714" providerId="AD" clId="Web-{BC480BB3-52BF-4D22-8306-42DBF818FA42}" dt="2022-11-27T12:44:37.873" v="2897" actId="20577"/>
        <pc:sldMkLst>
          <pc:docMk/>
          <pc:sldMk cId="3298393615" sldId="293"/>
        </pc:sldMkLst>
        <pc:spChg chg="del">
          <ac:chgData name="Daria Gospodnetić" userId="S::daria.gospodnetic@skole.hr::33b67775-6ab2-4567-b882-70911d328714" providerId="AD" clId="Web-{BC480BB3-52BF-4D22-8306-42DBF818FA42}" dt="2022-11-27T12:42:38.650" v="2820"/>
          <ac:spMkLst>
            <pc:docMk/>
            <pc:sldMk cId="3298393615" sldId="293"/>
            <ac:spMk id="2" creationId="{A5EC2F5E-8F06-DFF4-DE34-2E2160D076FF}"/>
          </ac:spMkLst>
        </pc:spChg>
        <pc:spChg chg="mod">
          <ac:chgData name="Daria Gospodnetić" userId="S::daria.gospodnetic@skole.hr::33b67775-6ab2-4567-b882-70911d328714" providerId="AD" clId="Web-{BC480BB3-52BF-4D22-8306-42DBF818FA42}" dt="2022-11-27T12:44:37.873" v="2897" actId="20577"/>
          <ac:spMkLst>
            <pc:docMk/>
            <pc:sldMk cId="3298393615" sldId="293"/>
            <ac:spMk id="3" creationId="{E36750BD-5E0B-2B25-C12F-F1EEA66E9168}"/>
          </ac:spMkLst>
        </pc:spChg>
      </pc:sldChg>
      <pc:sldChg chg="delSp modSp new">
        <pc:chgData name="Daria Gospodnetić" userId="S::daria.gospodnetic@skole.hr::33b67775-6ab2-4567-b882-70911d328714" providerId="AD" clId="Web-{BC480BB3-52BF-4D22-8306-42DBF818FA42}" dt="2022-11-27T12:48:07.021" v="2917" actId="20577"/>
        <pc:sldMkLst>
          <pc:docMk/>
          <pc:sldMk cId="3576882503" sldId="294"/>
        </pc:sldMkLst>
        <pc:spChg chg="del">
          <ac:chgData name="Daria Gospodnetić" userId="S::daria.gospodnetic@skole.hr::33b67775-6ab2-4567-b882-70911d328714" providerId="AD" clId="Web-{BC480BB3-52BF-4D22-8306-42DBF818FA42}" dt="2022-11-27T12:44:22.169" v="2892"/>
          <ac:spMkLst>
            <pc:docMk/>
            <pc:sldMk cId="3576882503" sldId="294"/>
            <ac:spMk id="2" creationId="{6D1DC935-A006-67F9-FFA0-A14AD844408B}"/>
          </ac:spMkLst>
        </pc:spChg>
        <pc:spChg chg="mod">
          <ac:chgData name="Daria Gospodnetić" userId="S::daria.gospodnetic@skole.hr::33b67775-6ab2-4567-b882-70911d328714" providerId="AD" clId="Web-{BC480BB3-52BF-4D22-8306-42DBF818FA42}" dt="2022-11-27T12:48:07.021" v="2917" actId="20577"/>
          <ac:spMkLst>
            <pc:docMk/>
            <pc:sldMk cId="3576882503" sldId="294"/>
            <ac:spMk id="3" creationId="{CF2FF87C-9841-B3E8-9E4D-EAF3F042E2D0}"/>
          </ac:spMkLst>
        </pc:spChg>
      </pc:sldChg>
      <pc:sldChg chg="addSp delSp modSp new">
        <pc:chgData name="Daria Gospodnetić" userId="S::daria.gospodnetic@skole.hr::33b67775-6ab2-4567-b882-70911d328714" providerId="AD" clId="Web-{BC480BB3-52BF-4D22-8306-42DBF818FA42}" dt="2022-11-27T12:48:56.476" v="2933" actId="14100"/>
        <pc:sldMkLst>
          <pc:docMk/>
          <pc:sldMk cId="3574951533" sldId="295"/>
        </pc:sldMkLst>
        <pc:spChg chg="del">
          <ac:chgData name="Daria Gospodnetić" userId="S::daria.gospodnetic@skole.hr::33b67775-6ab2-4567-b882-70911d328714" providerId="AD" clId="Web-{BC480BB3-52BF-4D22-8306-42DBF818FA42}" dt="2022-11-27T12:48:14.287" v="2919"/>
          <ac:spMkLst>
            <pc:docMk/>
            <pc:sldMk cId="3574951533" sldId="295"/>
            <ac:spMk id="3" creationId="{E31444DD-B6AD-2686-0715-BC41BAAF4094}"/>
          </ac:spMkLst>
        </pc:spChg>
        <pc:picChg chg="add mod ord modCrop">
          <ac:chgData name="Daria Gospodnetić" userId="S::daria.gospodnetic@skole.hr::33b67775-6ab2-4567-b882-70911d328714" providerId="AD" clId="Web-{BC480BB3-52BF-4D22-8306-42DBF818FA42}" dt="2022-11-27T12:48:56.476" v="2933" actId="14100"/>
          <ac:picMkLst>
            <pc:docMk/>
            <pc:sldMk cId="3574951533" sldId="295"/>
            <ac:picMk id="4" creationId="{EB794F04-2896-AB2F-C296-03FC6D96206C}"/>
          </ac:picMkLst>
        </pc:picChg>
      </pc:sldChg>
      <pc:sldChg chg="delSp modSp new">
        <pc:chgData name="Daria Gospodnetić" userId="S::daria.gospodnetic@skole.hr::33b67775-6ab2-4567-b882-70911d328714" providerId="AD" clId="Web-{BC480BB3-52BF-4D22-8306-42DBF818FA42}" dt="2022-11-27T13:15:15.060" v="2978" actId="20577"/>
        <pc:sldMkLst>
          <pc:docMk/>
          <pc:sldMk cId="3301081301" sldId="296"/>
        </pc:sldMkLst>
        <pc:spChg chg="del">
          <ac:chgData name="Daria Gospodnetić" userId="S::daria.gospodnetic@skole.hr::33b67775-6ab2-4567-b882-70911d328714" providerId="AD" clId="Web-{BC480BB3-52BF-4D22-8306-42DBF818FA42}" dt="2022-11-27T12:49:28.602" v="2938"/>
          <ac:spMkLst>
            <pc:docMk/>
            <pc:sldMk cId="3301081301" sldId="296"/>
            <ac:spMk id="2" creationId="{C5184EC5-B5AF-5E39-D060-5B59CD85C462}"/>
          </ac:spMkLst>
        </pc:spChg>
        <pc:spChg chg="mod">
          <ac:chgData name="Daria Gospodnetić" userId="S::daria.gospodnetic@skole.hr::33b67775-6ab2-4567-b882-70911d328714" providerId="AD" clId="Web-{BC480BB3-52BF-4D22-8306-42DBF818FA42}" dt="2022-11-27T13:15:15.060" v="2978" actId="20577"/>
          <ac:spMkLst>
            <pc:docMk/>
            <pc:sldMk cId="3301081301" sldId="296"/>
            <ac:spMk id="3" creationId="{E94B7A16-0AF5-8E40-9F87-E457563C8D91}"/>
          </ac:spMkLst>
        </pc:spChg>
      </pc:sldChg>
      <pc:sldChg chg="addSp delSp modSp new">
        <pc:chgData name="Daria Gospodnetić" userId="S::daria.gospodnetic@skole.hr::33b67775-6ab2-4567-b882-70911d328714" providerId="AD" clId="Web-{BC480BB3-52BF-4D22-8306-42DBF818FA42}" dt="2022-11-27T13:17:04.235" v="2998"/>
        <pc:sldMkLst>
          <pc:docMk/>
          <pc:sldMk cId="2161317591" sldId="297"/>
        </pc:sldMkLst>
        <pc:spChg chg="mod">
          <ac:chgData name="Daria Gospodnetić" userId="S::daria.gospodnetic@skole.hr::33b67775-6ab2-4567-b882-70911d328714" providerId="AD" clId="Web-{BC480BB3-52BF-4D22-8306-42DBF818FA42}" dt="2022-11-27T13:16:14.671" v="2981" actId="20577"/>
          <ac:spMkLst>
            <pc:docMk/>
            <pc:sldMk cId="2161317591" sldId="297"/>
            <ac:spMk id="2" creationId="{DBC406E6-099A-CAEC-6AFE-A72177A5FC92}"/>
          </ac:spMkLst>
        </pc:spChg>
        <pc:spChg chg="del mod">
          <ac:chgData name="Daria Gospodnetić" userId="S::daria.gospodnetic@skole.hr::33b67775-6ab2-4567-b882-70911d328714" providerId="AD" clId="Web-{BC480BB3-52BF-4D22-8306-42DBF818FA42}" dt="2022-11-27T13:17:04.235" v="2998"/>
          <ac:spMkLst>
            <pc:docMk/>
            <pc:sldMk cId="2161317591" sldId="297"/>
            <ac:spMk id="3" creationId="{BD4EE818-5FA1-AA03-5DC0-4B54646CE877}"/>
          </ac:spMkLst>
        </pc:spChg>
        <pc:graphicFrameChg chg="add">
          <ac:chgData name="Daria Gospodnetić" userId="S::daria.gospodnetic@skole.hr::33b67775-6ab2-4567-b882-70911d328714" providerId="AD" clId="Web-{BC480BB3-52BF-4D22-8306-42DBF818FA42}" dt="2022-11-27T13:17:04.235" v="2998"/>
          <ac:graphicFrameMkLst>
            <pc:docMk/>
            <pc:sldMk cId="2161317591" sldId="297"/>
            <ac:graphicFrameMk id="5" creationId="{A7CE9616-E683-C734-0072-B1FE92ACFB29}"/>
          </ac:graphicFrameMkLst>
        </pc:graphicFrameChg>
      </pc:sldChg>
      <pc:sldChg chg="modSp new">
        <pc:chgData name="Daria Gospodnetić" userId="S::daria.gospodnetic@skole.hr::33b67775-6ab2-4567-b882-70911d328714" providerId="AD" clId="Web-{BC480BB3-52BF-4D22-8306-42DBF818FA42}" dt="2022-11-27T13:20:23.022" v="3036" actId="20577"/>
        <pc:sldMkLst>
          <pc:docMk/>
          <pc:sldMk cId="4054755860" sldId="298"/>
        </pc:sldMkLst>
        <pc:spChg chg="mod">
          <ac:chgData name="Daria Gospodnetić" userId="S::daria.gospodnetic@skole.hr::33b67775-6ab2-4567-b882-70911d328714" providerId="AD" clId="Web-{BC480BB3-52BF-4D22-8306-42DBF818FA42}" dt="2022-11-27T13:18:02.565" v="3001" actId="20577"/>
          <ac:spMkLst>
            <pc:docMk/>
            <pc:sldMk cId="4054755860" sldId="298"/>
            <ac:spMk id="2" creationId="{F8553015-6F60-DFEC-B54E-49DB37429B2A}"/>
          </ac:spMkLst>
        </pc:spChg>
        <pc:spChg chg="mod">
          <ac:chgData name="Daria Gospodnetić" userId="S::daria.gospodnetic@skole.hr::33b67775-6ab2-4567-b882-70911d328714" providerId="AD" clId="Web-{BC480BB3-52BF-4D22-8306-42DBF818FA42}" dt="2022-11-27T13:20:23.022" v="3036" actId="20577"/>
          <ac:spMkLst>
            <pc:docMk/>
            <pc:sldMk cId="4054755860" sldId="298"/>
            <ac:spMk id="3" creationId="{D49696A1-ED4E-62BE-804D-2B36C713E659}"/>
          </ac:spMkLst>
        </pc:spChg>
      </pc:sldChg>
      <pc:sldChg chg="addSp delSp modSp new mod setBg">
        <pc:chgData name="Daria Gospodnetić" userId="S::daria.gospodnetic@skole.hr::33b67775-6ab2-4567-b882-70911d328714" providerId="AD" clId="Web-{BC480BB3-52BF-4D22-8306-42DBF818FA42}" dt="2022-11-27T13:29:21.270" v="3271"/>
        <pc:sldMkLst>
          <pc:docMk/>
          <pc:sldMk cId="1006367142" sldId="299"/>
        </pc:sldMkLst>
        <pc:spChg chg="mod">
          <ac:chgData name="Daria Gospodnetić" userId="S::daria.gospodnetic@skole.hr::33b67775-6ab2-4567-b882-70911d328714" providerId="AD" clId="Web-{BC480BB3-52BF-4D22-8306-42DBF818FA42}" dt="2022-11-27T13:29:21.270" v="3271"/>
          <ac:spMkLst>
            <pc:docMk/>
            <pc:sldMk cId="1006367142" sldId="299"/>
            <ac:spMk id="2" creationId="{89A23AB6-11CA-7A66-F9AA-25F6B9E7165D}"/>
          </ac:spMkLst>
        </pc:spChg>
        <pc:spChg chg="del">
          <ac:chgData name="Daria Gospodnetić" userId="S::daria.gospodnetic@skole.hr::33b67775-6ab2-4567-b882-70911d328714" providerId="AD" clId="Web-{BC480BB3-52BF-4D22-8306-42DBF818FA42}" dt="2022-11-27T13:21:28.133" v="3052"/>
          <ac:spMkLst>
            <pc:docMk/>
            <pc:sldMk cId="1006367142" sldId="299"/>
            <ac:spMk id="3" creationId="{BAD9D458-AAE7-3BB9-C89D-72D7656B70E1}"/>
          </ac:spMkLst>
        </pc:spChg>
        <pc:spChg chg="add">
          <ac:chgData name="Daria Gospodnetić" userId="S::daria.gospodnetic@skole.hr::33b67775-6ab2-4567-b882-70911d328714" providerId="AD" clId="Web-{BC480BB3-52BF-4D22-8306-42DBF818FA42}" dt="2022-11-27T13:29:21.270" v="3271"/>
          <ac:spMkLst>
            <pc:docMk/>
            <pc:sldMk cId="1006367142" sldId="299"/>
            <ac:spMk id="9" creationId="{427F7AF4-72C6-4B71-9E40-53E8BFEF36B2}"/>
          </ac:spMkLst>
        </pc:spChg>
        <pc:graphicFrameChg chg="add mod ord modGraphic">
          <ac:chgData name="Daria Gospodnetić" userId="S::daria.gospodnetic@skole.hr::33b67775-6ab2-4567-b882-70911d328714" providerId="AD" clId="Web-{BC480BB3-52BF-4D22-8306-42DBF818FA42}" dt="2022-11-27T13:29:21.270" v="3271"/>
          <ac:graphicFrameMkLst>
            <pc:docMk/>
            <pc:sldMk cId="1006367142" sldId="299"/>
            <ac:graphicFrameMk id="4" creationId="{355D594C-3639-FE0B-91E3-354BB5302CD0}"/>
          </ac:graphicFrameMkLst>
        </pc:graphicFrameChg>
      </pc:sldChg>
      <pc:sldChg chg="addSp delSp modSp new mod setBg">
        <pc:chgData name="Daria Gospodnetić" userId="S::daria.gospodnetic@skole.hr::33b67775-6ab2-4567-b882-70911d328714" providerId="AD" clId="Web-{BC480BB3-52BF-4D22-8306-42DBF818FA42}" dt="2022-11-27T13:32:19.931" v="3319" actId="14100"/>
        <pc:sldMkLst>
          <pc:docMk/>
          <pc:sldMk cId="1933394530" sldId="300"/>
        </pc:sldMkLst>
        <pc:spChg chg="mod">
          <ac:chgData name="Daria Gospodnetić" userId="S::daria.gospodnetic@skole.hr::33b67775-6ab2-4567-b882-70911d328714" providerId="AD" clId="Web-{BC480BB3-52BF-4D22-8306-42DBF818FA42}" dt="2022-11-27T13:32:01.337" v="3315"/>
          <ac:spMkLst>
            <pc:docMk/>
            <pc:sldMk cId="1933394530" sldId="300"/>
            <ac:spMk id="2" creationId="{F795746E-7747-02F4-F792-A0D5B6F72DF3}"/>
          </ac:spMkLst>
        </pc:spChg>
        <pc:spChg chg="add del mod">
          <ac:chgData name="Daria Gospodnetić" userId="S::daria.gospodnetic@skole.hr::33b67775-6ab2-4567-b882-70911d328714" providerId="AD" clId="Web-{BC480BB3-52BF-4D22-8306-42DBF818FA42}" dt="2022-11-27T13:31:44.024" v="3311"/>
          <ac:spMkLst>
            <pc:docMk/>
            <pc:sldMk cId="1933394530" sldId="300"/>
            <ac:spMk id="3" creationId="{205C71C7-C019-C8ED-6969-C2CF1D4721D6}"/>
          </ac:spMkLst>
        </pc:spChg>
        <pc:spChg chg="add del">
          <ac:chgData name="Daria Gospodnetić" userId="S::daria.gospodnetic@skole.hr::33b67775-6ab2-4567-b882-70911d328714" providerId="AD" clId="Web-{BC480BB3-52BF-4D22-8306-42DBF818FA42}" dt="2022-11-27T13:31:44.008" v="3310"/>
          <ac:spMkLst>
            <pc:docMk/>
            <pc:sldMk cId="1933394530" sldId="300"/>
            <ac:spMk id="9" creationId="{B819A166-7571-4003-A6B8-B62034C3ED30}"/>
          </ac:spMkLst>
        </pc:spChg>
        <pc:spChg chg="add">
          <ac:chgData name="Daria Gospodnetić" userId="S::daria.gospodnetic@skole.hr::33b67775-6ab2-4567-b882-70911d328714" providerId="AD" clId="Web-{BC480BB3-52BF-4D22-8306-42DBF818FA42}" dt="2022-11-27T13:32:01.337" v="3315"/>
          <ac:spMkLst>
            <pc:docMk/>
            <pc:sldMk cId="1933394530" sldId="300"/>
            <ac:spMk id="16" creationId="{2B566528-1B12-4246-9431-5C2D7D081168}"/>
          </ac:spMkLst>
        </pc:spChg>
        <pc:spChg chg="add">
          <ac:chgData name="Daria Gospodnetić" userId="S::daria.gospodnetic@skole.hr::33b67775-6ab2-4567-b882-70911d328714" providerId="AD" clId="Web-{BC480BB3-52BF-4D22-8306-42DBF818FA42}" dt="2022-11-27T13:32:01.337" v="3315"/>
          <ac:spMkLst>
            <pc:docMk/>
            <pc:sldMk cId="1933394530" sldId="300"/>
            <ac:spMk id="18" creationId="{2E80C965-DB6D-4F81-9E9E-B027384D0BD6}"/>
          </ac:spMkLst>
        </pc:spChg>
        <pc:spChg chg="add">
          <ac:chgData name="Daria Gospodnetić" userId="S::daria.gospodnetic@skole.hr::33b67775-6ab2-4567-b882-70911d328714" providerId="AD" clId="Web-{BC480BB3-52BF-4D22-8306-42DBF818FA42}" dt="2022-11-27T13:32:01.337" v="3315"/>
          <ac:spMkLst>
            <pc:docMk/>
            <pc:sldMk cId="1933394530" sldId="300"/>
            <ac:spMk id="20" creationId="{A580F890-B085-4E95-96AA-55AEBEC5CE6E}"/>
          </ac:spMkLst>
        </pc:spChg>
        <pc:spChg chg="add">
          <ac:chgData name="Daria Gospodnetić" userId="S::daria.gospodnetic@skole.hr::33b67775-6ab2-4567-b882-70911d328714" providerId="AD" clId="Web-{BC480BB3-52BF-4D22-8306-42DBF818FA42}" dt="2022-11-27T13:32:01.337" v="3315"/>
          <ac:spMkLst>
            <pc:docMk/>
            <pc:sldMk cId="1933394530" sldId="300"/>
            <ac:spMk id="22" creationId="{D3F51FEB-38FB-4F6C-9F7B-2F2AFAB65463}"/>
          </ac:spMkLst>
        </pc:spChg>
        <pc:spChg chg="add">
          <ac:chgData name="Daria Gospodnetić" userId="S::daria.gospodnetic@skole.hr::33b67775-6ab2-4567-b882-70911d328714" providerId="AD" clId="Web-{BC480BB3-52BF-4D22-8306-42DBF818FA42}" dt="2022-11-27T13:32:01.337" v="3315"/>
          <ac:spMkLst>
            <pc:docMk/>
            <pc:sldMk cId="1933394530" sldId="300"/>
            <ac:spMk id="24" creationId="{1E547BA6-BAE0-43BB-A7CA-60F69CE252F0}"/>
          </ac:spMkLst>
        </pc:spChg>
        <pc:graphicFrameChg chg="add del">
          <ac:chgData name="Daria Gospodnetić" userId="S::daria.gospodnetic@skole.hr::33b67775-6ab2-4567-b882-70911d328714" providerId="AD" clId="Web-{BC480BB3-52BF-4D22-8306-42DBF818FA42}" dt="2022-11-27T13:31:44.008" v="3310"/>
          <ac:graphicFrameMkLst>
            <pc:docMk/>
            <pc:sldMk cId="1933394530" sldId="300"/>
            <ac:graphicFrameMk id="5" creationId="{FE71082E-9173-53DB-0705-0E04973D00A2}"/>
          </ac:graphicFrameMkLst>
        </pc:graphicFrameChg>
        <pc:graphicFrameChg chg="add mod modGraphic">
          <ac:chgData name="Daria Gospodnetić" userId="S::daria.gospodnetic@skole.hr::33b67775-6ab2-4567-b882-70911d328714" providerId="AD" clId="Web-{BC480BB3-52BF-4D22-8306-42DBF818FA42}" dt="2022-11-27T13:32:19.931" v="3319" actId="14100"/>
          <ac:graphicFrameMkLst>
            <pc:docMk/>
            <pc:sldMk cId="1933394530" sldId="300"/>
            <ac:graphicFrameMk id="11" creationId="{B5D6B598-3CB0-C9C0-3DCB-47CC4049B2A4}"/>
          </ac:graphicFrameMkLst>
        </pc:graphicFrameChg>
      </pc:sldChg>
      <pc:sldChg chg="addSp delSp modSp new mod setBg">
        <pc:chgData name="Daria Gospodnetić" userId="S::daria.gospodnetic@skole.hr::33b67775-6ab2-4567-b882-70911d328714" providerId="AD" clId="Web-{BC480BB3-52BF-4D22-8306-42DBF818FA42}" dt="2022-11-27T13:34:17.934" v="3337" actId="20577"/>
        <pc:sldMkLst>
          <pc:docMk/>
          <pc:sldMk cId="4082134182" sldId="301"/>
        </pc:sldMkLst>
        <pc:spChg chg="mod">
          <ac:chgData name="Daria Gospodnetić" userId="S::daria.gospodnetic@skole.hr::33b67775-6ab2-4567-b882-70911d328714" providerId="AD" clId="Web-{BC480BB3-52BF-4D22-8306-42DBF818FA42}" dt="2022-11-27T13:34:03.231" v="3335"/>
          <ac:spMkLst>
            <pc:docMk/>
            <pc:sldMk cId="4082134182" sldId="301"/>
            <ac:spMk id="2" creationId="{6D39822C-42CC-4335-0858-BE27520F9998}"/>
          </ac:spMkLst>
        </pc:spChg>
        <pc:spChg chg="del mod">
          <ac:chgData name="Daria Gospodnetić" userId="S::daria.gospodnetic@skole.hr::33b67775-6ab2-4567-b882-70911d328714" providerId="AD" clId="Web-{BC480BB3-52BF-4D22-8306-42DBF818FA42}" dt="2022-11-27T13:34:03.231" v="3335"/>
          <ac:spMkLst>
            <pc:docMk/>
            <pc:sldMk cId="4082134182" sldId="301"/>
            <ac:spMk id="3" creationId="{FF0EB42F-E072-88DB-A4AD-0ABD30E423AB}"/>
          </ac:spMkLst>
        </pc:spChg>
        <pc:spChg chg="add">
          <ac:chgData name="Daria Gospodnetić" userId="S::daria.gospodnetic@skole.hr::33b67775-6ab2-4567-b882-70911d328714" providerId="AD" clId="Web-{BC480BB3-52BF-4D22-8306-42DBF818FA42}" dt="2022-11-27T13:34:03.231" v="3335"/>
          <ac:spMkLst>
            <pc:docMk/>
            <pc:sldMk cId="4082134182" sldId="301"/>
            <ac:spMk id="9" creationId="{2B566528-1B12-4246-9431-5C2D7D081168}"/>
          </ac:spMkLst>
        </pc:spChg>
        <pc:spChg chg="add">
          <ac:chgData name="Daria Gospodnetić" userId="S::daria.gospodnetic@skole.hr::33b67775-6ab2-4567-b882-70911d328714" providerId="AD" clId="Web-{BC480BB3-52BF-4D22-8306-42DBF818FA42}" dt="2022-11-27T13:34:03.231" v="3335"/>
          <ac:spMkLst>
            <pc:docMk/>
            <pc:sldMk cId="4082134182" sldId="301"/>
            <ac:spMk id="11" creationId="{2E80C965-DB6D-4F81-9E9E-B027384D0BD6}"/>
          </ac:spMkLst>
        </pc:spChg>
        <pc:spChg chg="add">
          <ac:chgData name="Daria Gospodnetić" userId="S::daria.gospodnetic@skole.hr::33b67775-6ab2-4567-b882-70911d328714" providerId="AD" clId="Web-{BC480BB3-52BF-4D22-8306-42DBF818FA42}" dt="2022-11-27T13:34:03.231" v="3335"/>
          <ac:spMkLst>
            <pc:docMk/>
            <pc:sldMk cId="4082134182" sldId="301"/>
            <ac:spMk id="13" creationId="{A580F890-B085-4E95-96AA-55AEBEC5CE6E}"/>
          </ac:spMkLst>
        </pc:spChg>
        <pc:spChg chg="add">
          <ac:chgData name="Daria Gospodnetić" userId="S::daria.gospodnetic@skole.hr::33b67775-6ab2-4567-b882-70911d328714" providerId="AD" clId="Web-{BC480BB3-52BF-4D22-8306-42DBF818FA42}" dt="2022-11-27T13:34:03.231" v="3335"/>
          <ac:spMkLst>
            <pc:docMk/>
            <pc:sldMk cId="4082134182" sldId="301"/>
            <ac:spMk id="15" creationId="{D3F51FEB-38FB-4F6C-9F7B-2F2AFAB65463}"/>
          </ac:spMkLst>
        </pc:spChg>
        <pc:spChg chg="add">
          <ac:chgData name="Daria Gospodnetić" userId="S::daria.gospodnetic@skole.hr::33b67775-6ab2-4567-b882-70911d328714" providerId="AD" clId="Web-{BC480BB3-52BF-4D22-8306-42DBF818FA42}" dt="2022-11-27T13:34:03.231" v="3335"/>
          <ac:spMkLst>
            <pc:docMk/>
            <pc:sldMk cId="4082134182" sldId="301"/>
            <ac:spMk id="17" creationId="{1E547BA6-BAE0-43BB-A7CA-60F69CE252F0}"/>
          </ac:spMkLst>
        </pc:spChg>
        <pc:graphicFrameChg chg="add modGraphic">
          <ac:chgData name="Daria Gospodnetić" userId="S::daria.gospodnetic@skole.hr::33b67775-6ab2-4567-b882-70911d328714" providerId="AD" clId="Web-{BC480BB3-52BF-4D22-8306-42DBF818FA42}" dt="2022-11-27T13:34:17.934" v="3337" actId="20577"/>
          <ac:graphicFrameMkLst>
            <pc:docMk/>
            <pc:sldMk cId="4082134182" sldId="301"/>
            <ac:graphicFrameMk id="5" creationId="{662E2D0C-0566-CD3D-7879-54137D4DB607}"/>
          </ac:graphicFrameMkLst>
        </pc:graphicFrameChg>
      </pc:sldChg>
      <pc:sldChg chg="addSp modSp new mod setBg">
        <pc:chgData name="Daria Gospodnetić" userId="S::daria.gospodnetic@skole.hr::33b67775-6ab2-4567-b882-70911d328714" providerId="AD" clId="Web-{BC480BB3-52BF-4D22-8306-42DBF818FA42}" dt="2022-11-27T13:35:56.828" v="3350"/>
        <pc:sldMkLst>
          <pc:docMk/>
          <pc:sldMk cId="1518258727" sldId="302"/>
        </pc:sldMkLst>
        <pc:spChg chg="mod">
          <ac:chgData name="Daria Gospodnetić" userId="S::daria.gospodnetic@skole.hr::33b67775-6ab2-4567-b882-70911d328714" providerId="AD" clId="Web-{BC480BB3-52BF-4D22-8306-42DBF818FA42}" dt="2022-11-27T13:35:56.828" v="3350"/>
          <ac:spMkLst>
            <pc:docMk/>
            <pc:sldMk cId="1518258727" sldId="302"/>
            <ac:spMk id="2" creationId="{9F7412B9-4A77-85E2-4FE9-0A4F3F67303C}"/>
          </ac:spMkLst>
        </pc:spChg>
        <pc:spChg chg="mod">
          <ac:chgData name="Daria Gospodnetić" userId="S::daria.gospodnetic@skole.hr::33b67775-6ab2-4567-b882-70911d328714" providerId="AD" clId="Web-{BC480BB3-52BF-4D22-8306-42DBF818FA42}" dt="2022-11-27T13:35:56.828" v="3350"/>
          <ac:spMkLst>
            <pc:docMk/>
            <pc:sldMk cId="1518258727" sldId="302"/>
            <ac:spMk id="3" creationId="{CB9E582D-7527-ED45-3E51-2C0A5F9C5957}"/>
          </ac:spMkLst>
        </pc:spChg>
        <pc:spChg chg="add">
          <ac:chgData name="Daria Gospodnetić" userId="S::daria.gospodnetic@skole.hr::33b67775-6ab2-4567-b882-70911d328714" providerId="AD" clId="Web-{BC480BB3-52BF-4D22-8306-42DBF818FA42}" dt="2022-11-27T13:35:56.828" v="3350"/>
          <ac:spMkLst>
            <pc:docMk/>
            <pc:sldMk cId="1518258727" sldId="302"/>
            <ac:spMk id="8" creationId="{1E234CF4-802C-4AA1-B540-36C3B838C462}"/>
          </ac:spMkLst>
        </pc:spChg>
        <pc:spChg chg="add">
          <ac:chgData name="Daria Gospodnetić" userId="S::daria.gospodnetic@skole.hr::33b67775-6ab2-4567-b882-70911d328714" providerId="AD" clId="Web-{BC480BB3-52BF-4D22-8306-42DBF818FA42}" dt="2022-11-27T13:35:56.828" v="3350"/>
          <ac:spMkLst>
            <pc:docMk/>
            <pc:sldMk cId="1518258727" sldId="302"/>
            <ac:spMk id="10" creationId="{A5271697-90F1-4A23-8EF2-0179F2EAFACB}"/>
          </ac:spMkLst>
        </pc:spChg>
        <pc:spChg chg="add">
          <ac:chgData name="Daria Gospodnetić" userId="S::daria.gospodnetic@skole.hr::33b67775-6ab2-4567-b882-70911d328714" providerId="AD" clId="Web-{BC480BB3-52BF-4D22-8306-42DBF818FA42}" dt="2022-11-27T13:35:56.828" v="3350"/>
          <ac:spMkLst>
            <pc:docMk/>
            <pc:sldMk cId="1518258727" sldId="302"/>
            <ac:spMk id="12" creationId="{D9F5512A-48E1-4C07-B75E-3CCC517B6804}"/>
          </ac:spMkLst>
        </pc:spChg>
        <pc:spChg chg="add">
          <ac:chgData name="Daria Gospodnetić" userId="S::daria.gospodnetic@skole.hr::33b67775-6ab2-4567-b882-70911d328714" providerId="AD" clId="Web-{BC480BB3-52BF-4D22-8306-42DBF818FA42}" dt="2022-11-27T13:35:56.828" v="3350"/>
          <ac:spMkLst>
            <pc:docMk/>
            <pc:sldMk cId="1518258727" sldId="302"/>
            <ac:spMk id="14" creationId="{9D800584-727A-48CF-8223-244AD9717CAA}"/>
          </ac:spMkLst>
        </pc:spChg>
        <pc:grpChg chg="add">
          <ac:chgData name="Daria Gospodnetić" userId="S::daria.gospodnetic@skole.hr::33b67775-6ab2-4567-b882-70911d328714" providerId="AD" clId="Web-{BC480BB3-52BF-4D22-8306-42DBF818FA42}" dt="2022-11-27T13:35:56.828" v="3350"/>
          <ac:grpSpMkLst>
            <pc:docMk/>
            <pc:sldMk cId="1518258727" sldId="302"/>
            <ac:grpSpMk id="16" creationId="{B0CED441-B73B-4907-9AF2-614CEAC6A182}"/>
          </ac:grpSpMkLst>
        </pc:grpChg>
      </pc:sldChg>
      <pc:sldChg chg="addSp delSp modSp new mod setBg">
        <pc:chgData name="Daria Gospodnetić" userId="S::daria.gospodnetic@skole.hr::33b67775-6ab2-4567-b882-70911d328714" providerId="AD" clId="Web-{BC480BB3-52BF-4D22-8306-42DBF818FA42}" dt="2022-11-27T13:38:48.770" v="3365"/>
        <pc:sldMkLst>
          <pc:docMk/>
          <pc:sldMk cId="2282594543" sldId="303"/>
        </pc:sldMkLst>
        <pc:spChg chg="mod">
          <ac:chgData name="Daria Gospodnetić" userId="S::daria.gospodnetic@skole.hr::33b67775-6ab2-4567-b882-70911d328714" providerId="AD" clId="Web-{BC480BB3-52BF-4D22-8306-42DBF818FA42}" dt="2022-11-27T13:38:48.770" v="3365"/>
          <ac:spMkLst>
            <pc:docMk/>
            <pc:sldMk cId="2282594543" sldId="303"/>
            <ac:spMk id="2" creationId="{0DEC3FE9-919B-A6C5-46B0-36F731417C21}"/>
          </ac:spMkLst>
        </pc:spChg>
        <pc:spChg chg="del mod">
          <ac:chgData name="Daria Gospodnetić" userId="S::daria.gospodnetic@skole.hr::33b67775-6ab2-4567-b882-70911d328714" providerId="AD" clId="Web-{BC480BB3-52BF-4D22-8306-42DBF818FA42}" dt="2022-11-27T13:38:48.770" v="3365"/>
          <ac:spMkLst>
            <pc:docMk/>
            <pc:sldMk cId="2282594543" sldId="303"/>
            <ac:spMk id="3" creationId="{3DAE4765-B1B0-B6DC-E6AF-21BF6C288892}"/>
          </ac:spMkLst>
        </pc:spChg>
        <pc:spChg chg="add">
          <ac:chgData name="Daria Gospodnetić" userId="S::daria.gospodnetic@skole.hr::33b67775-6ab2-4567-b882-70911d328714" providerId="AD" clId="Web-{BC480BB3-52BF-4D22-8306-42DBF818FA42}" dt="2022-11-27T13:38:48.770" v="3365"/>
          <ac:spMkLst>
            <pc:docMk/>
            <pc:sldMk cId="2282594543" sldId="303"/>
            <ac:spMk id="9" creationId="{BACC6370-2D7E-4714-9D71-7542949D7D5D}"/>
          </ac:spMkLst>
        </pc:spChg>
        <pc:spChg chg="add">
          <ac:chgData name="Daria Gospodnetić" userId="S::daria.gospodnetic@skole.hr::33b67775-6ab2-4567-b882-70911d328714" providerId="AD" clId="Web-{BC480BB3-52BF-4D22-8306-42DBF818FA42}" dt="2022-11-27T13:38:48.770" v="3365"/>
          <ac:spMkLst>
            <pc:docMk/>
            <pc:sldMk cId="2282594543" sldId="303"/>
            <ac:spMk id="11" creationId="{F68B3F68-107C-434F-AA38-110D5EA91B85}"/>
          </ac:spMkLst>
        </pc:spChg>
        <pc:spChg chg="add">
          <ac:chgData name="Daria Gospodnetić" userId="S::daria.gospodnetic@skole.hr::33b67775-6ab2-4567-b882-70911d328714" providerId="AD" clId="Web-{BC480BB3-52BF-4D22-8306-42DBF818FA42}" dt="2022-11-27T13:38:48.770" v="3365"/>
          <ac:spMkLst>
            <pc:docMk/>
            <pc:sldMk cId="2282594543" sldId="303"/>
            <ac:spMk id="13" creationId="{AAD0DBB9-1A4B-4391-81D4-CB19F9AB918A}"/>
          </ac:spMkLst>
        </pc:spChg>
        <pc:spChg chg="add">
          <ac:chgData name="Daria Gospodnetić" userId="S::daria.gospodnetic@skole.hr::33b67775-6ab2-4567-b882-70911d328714" providerId="AD" clId="Web-{BC480BB3-52BF-4D22-8306-42DBF818FA42}" dt="2022-11-27T13:38:48.770" v="3365"/>
          <ac:spMkLst>
            <pc:docMk/>
            <pc:sldMk cId="2282594543" sldId="303"/>
            <ac:spMk id="15" creationId="{063BBA22-50EA-4C4D-BE05-F1CE4E63AA56}"/>
          </ac:spMkLst>
        </pc:spChg>
        <pc:graphicFrameChg chg="add">
          <ac:chgData name="Daria Gospodnetić" userId="S::daria.gospodnetic@skole.hr::33b67775-6ab2-4567-b882-70911d328714" providerId="AD" clId="Web-{BC480BB3-52BF-4D22-8306-42DBF818FA42}" dt="2022-11-27T13:38:48.770" v="3365"/>
          <ac:graphicFrameMkLst>
            <pc:docMk/>
            <pc:sldMk cId="2282594543" sldId="303"/>
            <ac:graphicFrameMk id="5" creationId="{7B0EC654-9A49-9A54-A75F-555C1510C2F7}"/>
          </ac:graphicFrameMkLst>
        </pc:graphicFrameChg>
      </pc:sldChg>
    </pc:docChg>
  </pc:docChgLst>
  <pc:docChgLst>
    <pc:chgData name="Daria Gospodnetić" userId="S::daria.gospodnetic@skole.hr::33b67775-6ab2-4567-b882-70911d328714" providerId="AD" clId="Web-{ED850D75-8E4C-04AF-908B-988BFB19F062}"/>
    <pc:docChg chg="modSld">
      <pc:chgData name="Daria Gospodnetić" userId="S::daria.gospodnetic@skole.hr::33b67775-6ab2-4567-b882-70911d328714" providerId="AD" clId="Web-{ED850D75-8E4C-04AF-908B-988BFB19F062}" dt="2022-12-03T21:25:55.895" v="4" actId="20577"/>
      <pc:docMkLst>
        <pc:docMk/>
      </pc:docMkLst>
      <pc:sldChg chg="modSp">
        <pc:chgData name="Daria Gospodnetić" userId="S::daria.gospodnetic@skole.hr::33b67775-6ab2-4567-b882-70911d328714" providerId="AD" clId="Web-{ED850D75-8E4C-04AF-908B-988BFB19F062}" dt="2022-12-03T21:25:36.176" v="1" actId="20577"/>
        <pc:sldMkLst>
          <pc:docMk/>
          <pc:sldMk cId="2792780612" sldId="292"/>
        </pc:sldMkLst>
        <pc:spChg chg="mod">
          <ac:chgData name="Daria Gospodnetić" userId="S::daria.gospodnetic@skole.hr::33b67775-6ab2-4567-b882-70911d328714" providerId="AD" clId="Web-{ED850D75-8E4C-04AF-908B-988BFB19F062}" dt="2022-12-03T21:25:36.176" v="1" actId="20577"/>
          <ac:spMkLst>
            <pc:docMk/>
            <pc:sldMk cId="2792780612" sldId="292"/>
            <ac:spMk id="3" creationId="{8B21E22F-A26B-8624-A7A9-8203C16D1239}"/>
          </ac:spMkLst>
        </pc:spChg>
      </pc:sldChg>
      <pc:sldChg chg="modSp">
        <pc:chgData name="Daria Gospodnetić" userId="S::daria.gospodnetic@skole.hr::33b67775-6ab2-4567-b882-70911d328714" providerId="AD" clId="Web-{ED850D75-8E4C-04AF-908B-988BFB19F062}" dt="2022-12-03T21:25:55.895" v="4" actId="20577"/>
        <pc:sldMkLst>
          <pc:docMk/>
          <pc:sldMk cId="1933394530" sldId="300"/>
        </pc:sldMkLst>
        <pc:graphicFrameChg chg="modGraphic">
          <ac:chgData name="Daria Gospodnetić" userId="S::daria.gospodnetic@skole.hr::33b67775-6ab2-4567-b882-70911d328714" providerId="AD" clId="Web-{ED850D75-8E4C-04AF-908B-988BFB19F062}" dt="2022-12-03T21:25:55.895" v="4" actId="20577"/>
          <ac:graphicFrameMkLst>
            <pc:docMk/>
            <pc:sldMk cId="1933394530" sldId="300"/>
            <ac:graphicFrameMk id="11" creationId="{B5D6B598-3CB0-C9C0-3DCB-47CC4049B2A4}"/>
          </ac:graphicFrameMkLst>
        </pc:graphicFrameChg>
      </pc:sldChg>
    </pc:docChg>
  </pc:docChgLst>
</pc:chgInfo>
</file>

<file path=ppt/diagrams/_rels/data13.xml.rels><?xml version="1.0" encoding="UTF-8" standalone="yes"?>
<Relationships xmlns="http://schemas.openxmlformats.org/package/2006/relationships"><Relationship Id="rId2" Type="http://schemas.openxmlformats.org/officeDocument/2006/relationships/hyperlink" Target="http://gimnazija-vnazora-zd.skole.hr/matura/Vremenik" TargetMode="External"/><Relationship Id="rId1" Type="http://schemas.openxmlformats.org/officeDocument/2006/relationships/hyperlink" Target="http://www.ncvvo.hr/" TargetMode="External"/></Relationships>
</file>

<file path=ppt/diagrams/_rels/data15.xml.rels><?xml version="1.0" encoding="UTF-8" standalone="yes"?>
<Relationships xmlns="http://schemas.openxmlformats.org/package/2006/relationships"><Relationship Id="rId1" Type="http://schemas.openxmlformats.org/officeDocument/2006/relationships/hyperlink" Target="http://www.postani-student.hr/" TargetMode="External"/></Relationships>
</file>

<file path=ppt/diagrams/_rels/data16.xml.rels><?xml version="1.0" encoding="UTF-8" standalone="yes"?>
<Relationships xmlns="http://schemas.openxmlformats.org/package/2006/relationships"><Relationship Id="rId1" Type="http://schemas.openxmlformats.org/officeDocument/2006/relationships/hyperlink" Target="mailto:info.centar@ncvvo.hr" TargetMode="External"/></Relationships>
</file>

<file path=ppt/diagrams/_rels/data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udij.hr/" TargetMode="External"/><Relationship Id="rId2" Type="http://schemas.openxmlformats.org/officeDocument/2006/relationships/hyperlink" Target="http://www.ncvvo.hr/" TargetMode="External"/><Relationship Id="rId1" Type="http://schemas.openxmlformats.org/officeDocument/2006/relationships/hyperlink" Target="http://www.postani-student.hr/" TargetMode="External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hyperlink" Target="http://www.ncvvo.hr/" TargetMode="External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ncvvo.hr/" TargetMode="External"/></Relationships>
</file>

<file path=ppt/diagrams/_rels/drawing13.xml.rels><?xml version="1.0" encoding="UTF-8" standalone="yes"?>
<Relationships xmlns="http://schemas.openxmlformats.org/package/2006/relationships"><Relationship Id="rId2" Type="http://schemas.openxmlformats.org/officeDocument/2006/relationships/hyperlink" Target="http://gimnazija-vnazora-zd.skole.hr/matura/Vremenik" TargetMode="External"/><Relationship Id="rId1" Type="http://schemas.openxmlformats.org/officeDocument/2006/relationships/hyperlink" Target="http://www.ncvvo.hr/" TargetMode="External"/></Relationships>
</file>

<file path=ppt/diagrams/_rels/drawing15.xml.rels><?xml version="1.0" encoding="UTF-8" standalone="yes"?>
<Relationships xmlns="http://schemas.openxmlformats.org/package/2006/relationships"><Relationship Id="rId1" Type="http://schemas.openxmlformats.org/officeDocument/2006/relationships/hyperlink" Target="http://www.postani-student.hr/" TargetMode="External"/></Relationships>
</file>

<file path=ppt/diagrams/_rels/drawing16.xml.rels><?xml version="1.0" encoding="UTF-8" standalone="yes"?>
<Relationships xmlns="http://schemas.openxmlformats.org/package/2006/relationships"><Relationship Id="rId1" Type="http://schemas.openxmlformats.org/officeDocument/2006/relationships/hyperlink" Target="mailto:info.centar@ncvvo.hr" TargetMode="External"/></Relationships>
</file>

<file path=ppt/diagrams/_rels/drawing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udij.hr/" TargetMode="External"/><Relationship Id="rId2" Type="http://schemas.openxmlformats.org/officeDocument/2006/relationships/hyperlink" Target="http://www.ncvvo.hr/" TargetMode="External"/><Relationship Id="rId1" Type="http://schemas.openxmlformats.org/officeDocument/2006/relationships/hyperlink" Target="http://www.postani-student.hr/" TargetMode="External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hyperlink" Target="http://www.ncvvo.hr/" TargetMode="External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ncvvo.hr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F7E1F0-FEBD-4A38-A933-477EC61B888C}" type="doc">
      <dgm:prSet loTypeId="urn:microsoft.com/office/officeart/2008/layout/Lin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CB6E0667-06BA-4CB4-BB9F-32A549C5F4BC}">
      <dgm:prSet/>
      <dgm:spPr/>
      <dgm:t>
        <a:bodyPr/>
        <a:lstStyle/>
        <a:p>
          <a:r>
            <a:rPr lang="hr-HR" dirty="0"/>
            <a:t>Ana </a:t>
          </a:r>
          <a:r>
            <a:rPr lang="hr-HR" dirty="0" err="1"/>
            <a:t>Burela</a:t>
          </a:r>
          <a:r>
            <a:rPr lang="en-US" dirty="0"/>
            <a:t>, prof.</a:t>
          </a:r>
        </a:p>
      </dgm:t>
    </dgm:pt>
    <dgm:pt modelId="{241B90CF-4C87-4A14-A032-12D36FF91052}" type="parTrans" cxnId="{AD53AC77-160D-4547-AD77-4B28D1433D84}">
      <dgm:prSet/>
      <dgm:spPr/>
      <dgm:t>
        <a:bodyPr/>
        <a:lstStyle/>
        <a:p>
          <a:endParaRPr lang="en-US"/>
        </a:p>
      </dgm:t>
    </dgm:pt>
    <dgm:pt modelId="{3360A283-3CD3-4AFB-9189-8F51EC98E2E9}" type="sibTrans" cxnId="{AD53AC77-160D-4547-AD77-4B28D1433D84}">
      <dgm:prSet/>
      <dgm:spPr/>
      <dgm:t>
        <a:bodyPr/>
        <a:lstStyle/>
        <a:p>
          <a:endParaRPr lang="en-US"/>
        </a:p>
      </dgm:t>
    </dgm:pt>
    <dgm:pt modelId="{19BD9638-A21B-48F3-B700-C0F2013D9808}">
      <dgm:prSet/>
      <dgm:spPr/>
      <dgm:t>
        <a:bodyPr/>
        <a:lstStyle/>
        <a:p>
          <a:r>
            <a:rPr lang="hr-HR" dirty="0"/>
            <a:t>ana.burela@skole.hr</a:t>
          </a:r>
          <a:endParaRPr lang="en-US" dirty="0"/>
        </a:p>
      </dgm:t>
    </dgm:pt>
    <dgm:pt modelId="{3A945DDA-F39C-4227-AC83-7BF798FF8928}" type="parTrans" cxnId="{2EE35B8A-7A4D-439E-A291-A5D36B935C79}">
      <dgm:prSet/>
      <dgm:spPr/>
      <dgm:t>
        <a:bodyPr/>
        <a:lstStyle/>
        <a:p>
          <a:endParaRPr lang="en-US"/>
        </a:p>
      </dgm:t>
    </dgm:pt>
    <dgm:pt modelId="{E7FBA9A4-7B2D-4AAF-B3AF-F03075523B5A}" type="sibTrans" cxnId="{2EE35B8A-7A4D-439E-A291-A5D36B935C79}">
      <dgm:prSet/>
      <dgm:spPr/>
      <dgm:t>
        <a:bodyPr/>
        <a:lstStyle/>
        <a:p>
          <a:endParaRPr lang="en-US"/>
        </a:p>
      </dgm:t>
    </dgm:pt>
    <dgm:pt modelId="{A0C22A7A-D1A9-40E4-B442-087F030E47AD}">
      <dgm:prSet/>
      <dgm:spPr/>
      <dgm:t>
        <a:bodyPr/>
        <a:lstStyle/>
        <a:p>
          <a:r>
            <a:rPr lang="en-US" dirty="0"/>
            <a:t>WhatsApp </a:t>
          </a:r>
          <a:r>
            <a:rPr lang="en-US" dirty="0" err="1"/>
            <a:t>grupa</a:t>
          </a:r>
          <a:r>
            <a:rPr lang="en-US" dirty="0"/>
            <a:t> s </a:t>
          </a:r>
          <a:r>
            <a:rPr lang="en-US" dirty="0" err="1"/>
            <a:t>maturantima</a:t>
          </a:r>
        </a:p>
      </dgm:t>
    </dgm:pt>
    <dgm:pt modelId="{24C62B2A-8807-44EC-B7EC-59C480CE8981}" type="parTrans" cxnId="{D356CB4B-FEA5-4B79-8B59-836A7BB8539F}">
      <dgm:prSet/>
      <dgm:spPr/>
      <dgm:t>
        <a:bodyPr/>
        <a:lstStyle/>
        <a:p>
          <a:endParaRPr lang="en-US"/>
        </a:p>
      </dgm:t>
    </dgm:pt>
    <dgm:pt modelId="{36C1A35A-0F47-4AE8-B53D-3B6542BB2117}" type="sibTrans" cxnId="{D356CB4B-FEA5-4B79-8B59-836A7BB8539F}">
      <dgm:prSet/>
      <dgm:spPr/>
      <dgm:t>
        <a:bodyPr/>
        <a:lstStyle/>
        <a:p>
          <a:endParaRPr lang="en-US"/>
        </a:p>
      </dgm:t>
    </dgm:pt>
    <dgm:pt modelId="{2081504A-70F1-40A5-B155-F46A96D0555B}">
      <dgm:prSet phldr="0"/>
      <dgm:spPr/>
      <dgm:t>
        <a:bodyPr/>
        <a:lstStyle/>
        <a:p>
          <a:r>
            <a:rPr lang="hr-HR" dirty="0">
              <a:latin typeface="Calibri Light" panose="020F0302020204030204"/>
            </a:rPr>
            <a:t>0953676981</a:t>
          </a:r>
          <a:endParaRPr lang="en-US" dirty="0">
            <a:latin typeface="Calibri Light" panose="020F0302020204030204"/>
          </a:endParaRPr>
        </a:p>
      </dgm:t>
    </dgm:pt>
    <dgm:pt modelId="{CB8CDC92-0BC9-417E-B599-8193A86CC5D7}" type="parTrans" cxnId="{843B4AEA-A5CB-4B45-9630-28B8755F6561}">
      <dgm:prSet/>
      <dgm:spPr/>
      <dgm:t>
        <a:bodyPr/>
        <a:lstStyle/>
        <a:p>
          <a:endParaRPr lang="hr-HR"/>
        </a:p>
      </dgm:t>
    </dgm:pt>
    <dgm:pt modelId="{3751602F-9416-4312-85C8-C35CC33948AB}" type="sibTrans" cxnId="{843B4AEA-A5CB-4B45-9630-28B8755F6561}">
      <dgm:prSet/>
      <dgm:spPr/>
      <dgm:t>
        <a:bodyPr/>
        <a:lstStyle/>
        <a:p>
          <a:endParaRPr lang="hr-HR"/>
        </a:p>
      </dgm:t>
    </dgm:pt>
    <dgm:pt modelId="{AA7975DC-06BD-4C84-890A-C37ECA1EC0F7}" type="pres">
      <dgm:prSet presAssocID="{8EF7E1F0-FEBD-4A38-A933-477EC61B888C}" presName="vert0" presStyleCnt="0">
        <dgm:presLayoutVars>
          <dgm:dir/>
          <dgm:animOne val="branch"/>
          <dgm:animLvl val="lvl"/>
        </dgm:presLayoutVars>
      </dgm:prSet>
      <dgm:spPr/>
    </dgm:pt>
    <dgm:pt modelId="{BAC368E6-5126-4133-8DB0-8E1473AA659F}" type="pres">
      <dgm:prSet presAssocID="{CB6E0667-06BA-4CB4-BB9F-32A549C5F4BC}" presName="thickLine" presStyleLbl="alignNode1" presStyleIdx="0" presStyleCnt="4"/>
      <dgm:spPr/>
    </dgm:pt>
    <dgm:pt modelId="{E7E90AEF-C36B-4244-9837-03BE44D6D45D}" type="pres">
      <dgm:prSet presAssocID="{CB6E0667-06BA-4CB4-BB9F-32A549C5F4BC}" presName="horz1" presStyleCnt="0"/>
      <dgm:spPr/>
    </dgm:pt>
    <dgm:pt modelId="{C0024316-7AD4-40A0-8EF7-0D5B0617BE9F}" type="pres">
      <dgm:prSet presAssocID="{CB6E0667-06BA-4CB4-BB9F-32A549C5F4BC}" presName="tx1" presStyleLbl="revTx" presStyleIdx="0" presStyleCnt="4"/>
      <dgm:spPr/>
    </dgm:pt>
    <dgm:pt modelId="{C74A5F51-61BC-463D-B4D5-A77088E0AB2C}" type="pres">
      <dgm:prSet presAssocID="{CB6E0667-06BA-4CB4-BB9F-32A549C5F4BC}" presName="vert1" presStyleCnt="0"/>
      <dgm:spPr/>
    </dgm:pt>
    <dgm:pt modelId="{EEDECC4A-F1ED-4210-BA24-1A66F1BBFEA3}" type="pres">
      <dgm:prSet presAssocID="{2081504A-70F1-40A5-B155-F46A96D0555B}" presName="thickLine" presStyleLbl="alignNode1" presStyleIdx="1" presStyleCnt="4"/>
      <dgm:spPr/>
    </dgm:pt>
    <dgm:pt modelId="{9724E968-3CF0-43C3-B7B7-D77994CDAD17}" type="pres">
      <dgm:prSet presAssocID="{2081504A-70F1-40A5-B155-F46A96D0555B}" presName="horz1" presStyleCnt="0"/>
      <dgm:spPr/>
    </dgm:pt>
    <dgm:pt modelId="{D4DF3272-C6B7-445C-BCB0-E0B54B5B6809}" type="pres">
      <dgm:prSet presAssocID="{2081504A-70F1-40A5-B155-F46A96D0555B}" presName="tx1" presStyleLbl="revTx" presStyleIdx="1" presStyleCnt="4"/>
      <dgm:spPr/>
    </dgm:pt>
    <dgm:pt modelId="{59F2FA7E-F804-4B45-8856-DBBF86FB41DE}" type="pres">
      <dgm:prSet presAssocID="{2081504A-70F1-40A5-B155-F46A96D0555B}" presName="vert1" presStyleCnt="0"/>
      <dgm:spPr/>
    </dgm:pt>
    <dgm:pt modelId="{356B8B64-44EF-4F48-B34F-7C36BE426D06}" type="pres">
      <dgm:prSet presAssocID="{19BD9638-A21B-48F3-B700-C0F2013D9808}" presName="thickLine" presStyleLbl="alignNode1" presStyleIdx="2" presStyleCnt="4"/>
      <dgm:spPr/>
    </dgm:pt>
    <dgm:pt modelId="{A4688226-7E38-45FD-83DE-47D1BAE5602A}" type="pres">
      <dgm:prSet presAssocID="{19BD9638-A21B-48F3-B700-C0F2013D9808}" presName="horz1" presStyleCnt="0"/>
      <dgm:spPr/>
    </dgm:pt>
    <dgm:pt modelId="{3B26815E-B7E1-4E33-BE50-1F399A624F78}" type="pres">
      <dgm:prSet presAssocID="{19BD9638-A21B-48F3-B700-C0F2013D9808}" presName="tx1" presStyleLbl="revTx" presStyleIdx="2" presStyleCnt="4"/>
      <dgm:spPr/>
    </dgm:pt>
    <dgm:pt modelId="{CB3240A7-9CB4-41E2-BAF3-C2E6EFD29EA4}" type="pres">
      <dgm:prSet presAssocID="{19BD9638-A21B-48F3-B700-C0F2013D9808}" presName="vert1" presStyleCnt="0"/>
      <dgm:spPr/>
    </dgm:pt>
    <dgm:pt modelId="{32F6BBAB-71AF-4A9F-B49F-B030232C4993}" type="pres">
      <dgm:prSet presAssocID="{A0C22A7A-D1A9-40E4-B442-087F030E47AD}" presName="thickLine" presStyleLbl="alignNode1" presStyleIdx="3" presStyleCnt="4"/>
      <dgm:spPr/>
    </dgm:pt>
    <dgm:pt modelId="{D96CF524-4C1E-4375-B0E2-8858E6E403BF}" type="pres">
      <dgm:prSet presAssocID="{A0C22A7A-D1A9-40E4-B442-087F030E47AD}" presName="horz1" presStyleCnt="0"/>
      <dgm:spPr/>
    </dgm:pt>
    <dgm:pt modelId="{435C49AD-EE0B-4E86-B447-5CC0F405FD94}" type="pres">
      <dgm:prSet presAssocID="{A0C22A7A-D1A9-40E4-B442-087F030E47AD}" presName="tx1" presStyleLbl="revTx" presStyleIdx="3" presStyleCnt="4"/>
      <dgm:spPr/>
    </dgm:pt>
    <dgm:pt modelId="{7B6F8FDE-D1D3-4A12-950D-68C998C0C6EA}" type="pres">
      <dgm:prSet presAssocID="{A0C22A7A-D1A9-40E4-B442-087F030E47AD}" presName="vert1" presStyleCnt="0"/>
      <dgm:spPr/>
    </dgm:pt>
  </dgm:ptLst>
  <dgm:cxnLst>
    <dgm:cxn modelId="{DE54385D-C802-4EF8-A358-41A497FEE1D5}" type="presOf" srcId="{A0C22A7A-D1A9-40E4-B442-087F030E47AD}" destId="{435C49AD-EE0B-4E86-B447-5CC0F405FD94}" srcOrd="0" destOrd="0" presId="urn:microsoft.com/office/officeart/2008/layout/LinedList"/>
    <dgm:cxn modelId="{D356CB4B-FEA5-4B79-8B59-836A7BB8539F}" srcId="{8EF7E1F0-FEBD-4A38-A933-477EC61B888C}" destId="{A0C22A7A-D1A9-40E4-B442-087F030E47AD}" srcOrd="3" destOrd="0" parTransId="{24C62B2A-8807-44EC-B7EC-59C480CE8981}" sibTransId="{36C1A35A-0F47-4AE8-B53D-3B6542BB2117}"/>
    <dgm:cxn modelId="{AD53AC77-160D-4547-AD77-4B28D1433D84}" srcId="{8EF7E1F0-FEBD-4A38-A933-477EC61B888C}" destId="{CB6E0667-06BA-4CB4-BB9F-32A549C5F4BC}" srcOrd="0" destOrd="0" parTransId="{241B90CF-4C87-4A14-A032-12D36FF91052}" sibTransId="{3360A283-3CD3-4AFB-9189-8F51EC98E2E9}"/>
    <dgm:cxn modelId="{2EE35B8A-7A4D-439E-A291-A5D36B935C79}" srcId="{8EF7E1F0-FEBD-4A38-A933-477EC61B888C}" destId="{19BD9638-A21B-48F3-B700-C0F2013D9808}" srcOrd="2" destOrd="0" parTransId="{3A945DDA-F39C-4227-AC83-7BF798FF8928}" sibTransId="{E7FBA9A4-7B2D-4AAF-B3AF-F03075523B5A}"/>
    <dgm:cxn modelId="{258C9F9E-791B-4B9D-BE32-D4385BCAC4F3}" type="presOf" srcId="{CB6E0667-06BA-4CB4-BB9F-32A549C5F4BC}" destId="{C0024316-7AD4-40A0-8EF7-0D5B0617BE9F}" srcOrd="0" destOrd="0" presId="urn:microsoft.com/office/officeart/2008/layout/LinedList"/>
    <dgm:cxn modelId="{718975B5-282D-41F4-97A0-C42F994CEF2D}" type="presOf" srcId="{2081504A-70F1-40A5-B155-F46A96D0555B}" destId="{D4DF3272-C6B7-445C-BCB0-E0B54B5B6809}" srcOrd="0" destOrd="0" presId="urn:microsoft.com/office/officeart/2008/layout/LinedList"/>
    <dgm:cxn modelId="{7224DDC5-6E6B-4F03-9998-53D4FB8477D7}" type="presOf" srcId="{19BD9638-A21B-48F3-B700-C0F2013D9808}" destId="{3B26815E-B7E1-4E33-BE50-1F399A624F78}" srcOrd="0" destOrd="0" presId="urn:microsoft.com/office/officeart/2008/layout/LinedList"/>
    <dgm:cxn modelId="{B1E8B3E4-1237-48E4-A821-3171029CF0A1}" type="presOf" srcId="{8EF7E1F0-FEBD-4A38-A933-477EC61B888C}" destId="{AA7975DC-06BD-4C84-890A-C37ECA1EC0F7}" srcOrd="0" destOrd="0" presId="urn:microsoft.com/office/officeart/2008/layout/LinedList"/>
    <dgm:cxn modelId="{843B4AEA-A5CB-4B45-9630-28B8755F6561}" srcId="{8EF7E1F0-FEBD-4A38-A933-477EC61B888C}" destId="{2081504A-70F1-40A5-B155-F46A96D0555B}" srcOrd="1" destOrd="0" parTransId="{CB8CDC92-0BC9-417E-B599-8193A86CC5D7}" sibTransId="{3751602F-9416-4312-85C8-C35CC33948AB}"/>
    <dgm:cxn modelId="{4987BD43-02B8-4359-B95E-B1D921D549BC}" type="presParOf" srcId="{AA7975DC-06BD-4C84-890A-C37ECA1EC0F7}" destId="{BAC368E6-5126-4133-8DB0-8E1473AA659F}" srcOrd="0" destOrd="0" presId="urn:microsoft.com/office/officeart/2008/layout/LinedList"/>
    <dgm:cxn modelId="{05BFDD59-8F7F-483F-849A-43E5DE59FAF3}" type="presParOf" srcId="{AA7975DC-06BD-4C84-890A-C37ECA1EC0F7}" destId="{E7E90AEF-C36B-4244-9837-03BE44D6D45D}" srcOrd="1" destOrd="0" presId="urn:microsoft.com/office/officeart/2008/layout/LinedList"/>
    <dgm:cxn modelId="{668CD8FA-A14B-468C-92BD-3366CE40FFAE}" type="presParOf" srcId="{E7E90AEF-C36B-4244-9837-03BE44D6D45D}" destId="{C0024316-7AD4-40A0-8EF7-0D5B0617BE9F}" srcOrd="0" destOrd="0" presId="urn:microsoft.com/office/officeart/2008/layout/LinedList"/>
    <dgm:cxn modelId="{5A3C384C-14ED-41B9-9BB4-A0E38D8C034E}" type="presParOf" srcId="{E7E90AEF-C36B-4244-9837-03BE44D6D45D}" destId="{C74A5F51-61BC-463D-B4D5-A77088E0AB2C}" srcOrd="1" destOrd="0" presId="urn:microsoft.com/office/officeart/2008/layout/LinedList"/>
    <dgm:cxn modelId="{20087100-48AF-46C5-977F-134876C13135}" type="presParOf" srcId="{AA7975DC-06BD-4C84-890A-C37ECA1EC0F7}" destId="{EEDECC4A-F1ED-4210-BA24-1A66F1BBFEA3}" srcOrd="2" destOrd="0" presId="urn:microsoft.com/office/officeart/2008/layout/LinedList"/>
    <dgm:cxn modelId="{6E77E86E-E1FE-4EAC-88E6-A6FC73B3CEA7}" type="presParOf" srcId="{AA7975DC-06BD-4C84-890A-C37ECA1EC0F7}" destId="{9724E968-3CF0-43C3-B7B7-D77994CDAD17}" srcOrd="3" destOrd="0" presId="urn:microsoft.com/office/officeart/2008/layout/LinedList"/>
    <dgm:cxn modelId="{369D0C03-3E87-48A5-85ED-942CECC6F2A4}" type="presParOf" srcId="{9724E968-3CF0-43C3-B7B7-D77994CDAD17}" destId="{D4DF3272-C6B7-445C-BCB0-E0B54B5B6809}" srcOrd="0" destOrd="0" presId="urn:microsoft.com/office/officeart/2008/layout/LinedList"/>
    <dgm:cxn modelId="{804E556D-7F4A-4226-A7FC-CB462C8358EE}" type="presParOf" srcId="{9724E968-3CF0-43C3-B7B7-D77994CDAD17}" destId="{59F2FA7E-F804-4B45-8856-DBBF86FB41DE}" srcOrd="1" destOrd="0" presId="urn:microsoft.com/office/officeart/2008/layout/LinedList"/>
    <dgm:cxn modelId="{D29EB595-4FB0-43D8-BA2B-0F902EA4D59A}" type="presParOf" srcId="{AA7975DC-06BD-4C84-890A-C37ECA1EC0F7}" destId="{356B8B64-44EF-4F48-B34F-7C36BE426D06}" srcOrd="4" destOrd="0" presId="urn:microsoft.com/office/officeart/2008/layout/LinedList"/>
    <dgm:cxn modelId="{D0D05E73-FFC7-496A-9B3F-6BEF2D3C3165}" type="presParOf" srcId="{AA7975DC-06BD-4C84-890A-C37ECA1EC0F7}" destId="{A4688226-7E38-45FD-83DE-47D1BAE5602A}" srcOrd="5" destOrd="0" presId="urn:microsoft.com/office/officeart/2008/layout/LinedList"/>
    <dgm:cxn modelId="{4BADA56B-13BB-4B81-8A53-4C430B9AF6F1}" type="presParOf" srcId="{A4688226-7E38-45FD-83DE-47D1BAE5602A}" destId="{3B26815E-B7E1-4E33-BE50-1F399A624F78}" srcOrd="0" destOrd="0" presId="urn:microsoft.com/office/officeart/2008/layout/LinedList"/>
    <dgm:cxn modelId="{977F63A9-1F8B-4C91-A01A-DA0F49BF9EE2}" type="presParOf" srcId="{A4688226-7E38-45FD-83DE-47D1BAE5602A}" destId="{CB3240A7-9CB4-41E2-BAF3-C2E6EFD29EA4}" srcOrd="1" destOrd="0" presId="urn:microsoft.com/office/officeart/2008/layout/LinedList"/>
    <dgm:cxn modelId="{3E9721AF-60E5-45E3-A2B7-F0481C32CEA5}" type="presParOf" srcId="{AA7975DC-06BD-4C84-890A-C37ECA1EC0F7}" destId="{32F6BBAB-71AF-4A9F-B49F-B030232C4993}" srcOrd="6" destOrd="0" presId="urn:microsoft.com/office/officeart/2008/layout/LinedList"/>
    <dgm:cxn modelId="{10D23384-89FA-4217-BA12-18E01DD7A5A8}" type="presParOf" srcId="{AA7975DC-06BD-4C84-890A-C37ECA1EC0F7}" destId="{D96CF524-4C1E-4375-B0E2-8858E6E403BF}" srcOrd="7" destOrd="0" presId="urn:microsoft.com/office/officeart/2008/layout/LinedList"/>
    <dgm:cxn modelId="{961024CA-7E74-486C-A3E0-67507339FB20}" type="presParOf" srcId="{D96CF524-4C1E-4375-B0E2-8858E6E403BF}" destId="{435C49AD-EE0B-4E86-B447-5CC0F405FD94}" srcOrd="0" destOrd="0" presId="urn:microsoft.com/office/officeart/2008/layout/LinedList"/>
    <dgm:cxn modelId="{47AAD091-3143-43BF-9940-E5DD0696B6AF}" type="presParOf" srcId="{D96CF524-4C1E-4375-B0E2-8858E6E403BF}" destId="{7B6F8FDE-D1D3-4A12-950D-68C998C0C6E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AC92824-566F-44D5-8741-DEA88F75EAB4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AB0F696-5596-4E74-B251-58FE88F162F1}">
      <dgm:prSet/>
      <dgm:spPr/>
      <dgm:t>
        <a:bodyPr/>
        <a:lstStyle/>
        <a:p>
          <a:r>
            <a:rPr lang="en-US" dirty="0"/>
            <a:t>Za </a:t>
          </a:r>
          <a:r>
            <a:rPr lang="en-US" dirty="0" err="1"/>
            <a:t>sve</a:t>
          </a:r>
          <a:r>
            <a:rPr lang="en-US" dirty="0"/>
            <a:t> </a:t>
          </a:r>
          <a:r>
            <a:rPr lang="en-US" dirty="0" err="1"/>
            <a:t>su</a:t>
          </a:r>
          <a:r>
            <a:rPr lang="en-US" dirty="0"/>
            <a:t> </a:t>
          </a:r>
          <a:r>
            <a:rPr lang="en-US" dirty="0" err="1"/>
            <a:t>učenike</a:t>
          </a:r>
          <a:r>
            <a:rPr lang="en-US" dirty="0"/>
            <a:t> </a:t>
          </a:r>
          <a:r>
            <a:rPr lang="en-US" dirty="0" err="1"/>
            <a:t>ispiti</a:t>
          </a:r>
          <a:r>
            <a:rPr lang="en-US" dirty="0"/>
            <a:t> </a:t>
          </a:r>
          <a:r>
            <a:rPr lang="en-US" dirty="0" err="1"/>
            <a:t>državne</a:t>
          </a:r>
          <a:r>
            <a:rPr lang="en-US" dirty="0"/>
            <a:t> mature </a:t>
          </a:r>
          <a:r>
            <a:rPr lang="en-US" dirty="0" err="1"/>
            <a:t>iz</a:t>
          </a:r>
          <a:r>
            <a:rPr lang="en-US" dirty="0"/>
            <a:t> </a:t>
          </a:r>
          <a:r>
            <a:rPr lang="en-US" dirty="0" err="1"/>
            <a:t>određenoga</a:t>
          </a:r>
          <a:r>
            <a:rPr lang="en-US" dirty="0"/>
            <a:t> </a:t>
          </a:r>
          <a:r>
            <a:rPr lang="en-US" dirty="0" err="1"/>
            <a:t>nastavnog</a:t>
          </a:r>
          <a:r>
            <a:rPr lang="en-US" dirty="0"/>
            <a:t> </a:t>
          </a:r>
          <a:r>
            <a:rPr lang="en-US" dirty="0" err="1"/>
            <a:t>predmeta</a:t>
          </a:r>
          <a:r>
            <a:rPr lang="en-US" dirty="0"/>
            <a:t> </a:t>
          </a:r>
          <a:r>
            <a:rPr lang="en-US" dirty="0" err="1"/>
            <a:t>sadržajno</a:t>
          </a:r>
          <a:r>
            <a:rPr lang="en-US" dirty="0"/>
            <a:t> </a:t>
          </a:r>
          <a:r>
            <a:rPr lang="en-US" dirty="0" err="1"/>
            <a:t>isti</a:t>
          </a:r>
          <a:r>
            <a:rPr lang="en-US" dirty="0"/>
            <a:t>.</a:t>
          </a:r>
        </a:p>
      </dgm:t>
    </dgm:pt>
    <dgm:pt modelId="{037E811E-EBDE-42E5-8942-B255169F6A9A}" type="parTrans" cxnId="{03D1020C-FD99-42BB-8956-6A6DB26983D5}">
      <dgm:prSet/>
      <dgm:spPr/>
      <dgm:t>
        <a:bodyPr/>
        <a:lstStyle/>
        <a:p>
          <a:endParaRPr lang="en-US"/>
        </a:p>
      </dgm:t>
    </dgm:pt>
    <dgm:pt modelId="{E65251F2-B4BC-43D1-8C79-454307F861BB}" type="sibTrans" cxnId="{03D1020C-FD99-42BB-8956-6A6DB26983D5}">
      <dgm:prSet/>
      <dgm:spPr/>
      <dgm:t>
        <a:bodyPr/>
        <a:lstStyle/>
        <a:p>
          <a:endParaRPr lang="en-US"/>
        </a:p>
      </dgm:t>
    </dgm:pt>
    <dgm:pt modelId="{367D8CEF-BCE3-4AD1-ABBD-4E3B26278939}">
      <dgm:prSet/>
      <dgm:spPr/>
      <dgm:t>
        <a:bodyPr/>
        <a:lstStyle/>
        <a:p>
          <a:r>
            <a:rPr lang="en-US" dirty="0"/>
            <a:t>No, </a:t>
          </a:r>
          <a:r>
            <a:rPr lang="en-US" dirty="0" err="1">
              <a:latin typeface="Calibri Light" panose="020F0302020204030204"/>
            </a:rPr>
            <a:t>učenici</a:t>
          </a:r>
          <a:r>
            <a:rPr lang="en-US" dirty="0"/>
            <a:t> s </a:t>
          </a:r>
          <a:r>
            <a:rPr lang="en-US" dirty="0" err="1"/>
            <a:t>teškoćama</a:t>
          </a:r>
          <a:r>
            <a:rPr lang="en-US" dirty="0"/>
            <a:t> </a:t>
          </a:r>
          <a:r>
            <a:rPr lang="en-US" dirty="0" err="1"/>
            <a:t>i</a:t>
          </a:r>
          <a:r>
            <a:rPr lang="en-US" dirty="0"/>
            <a:t> </a:t>
          </a:r>
          <a:r>
            <a:rPr lang="en-US" dirty="0" err="1"/>
            <a:t>učenici</a:t>
          </a:r>
          <a:r>
            <a:rPr lang="en-US" dirty="0"/>
            <a:t> </a:t>
          </a:r>
          <a:r>
            <a:rPr lang="en-US" dirty="0" err="1"/>
            <a:t>kod</a:t>
          </a:r>
          <a:r>
            <a:rPr lang="en-US" dirty="0"/>
            <a:t> </a:t>
          </a:r>
          <a:r>
            <a:rPr lang="en-US" dirty="0" err="1"/>
            <a:t>kojih</a:t>
          </a:r>
          <a:r>
            <a:rPr lang="en-US" dirty="0"/>
            <a:t> je, do </a:t>
          </a:r>
          <a:r>
            <a:rPr lang="en-US" dirty="0" err="1"/>
            <a:t>promjena</a:t>
          </a:r>
          <a:r>
            <a:rPr lang="en-US" dirty="0"/>
            <a:t> u </a:t>
          </a:r>
          <a:r>
            <a:rPr lang="en-US" dirty="0" err="1"/>
            <a:t>zdravstvenome</a:t>
          </a:r>
          <a:r>
            <a:rPr lang="en-US" dirty="0"/>
            <a:t> </a:t>
          </a:r>
          <a:r>
            <a:rPr lang="en-US" dirty="0" err="1"/>
            <a:t>stanju</a:t>
          </a:r>
          <a:r>
            <a:rPr lang="en-US" dirty="0"/>
            <a:t>, </a:t>
          </a:r>
          <a:r>
            <a:rPr lang="en-US" dirty="0" err="1"/>
            <a:t>koje</a:t>
          </a:r>
          <a:r>
            <a:rPr lang="en-US" dirty="0"/>
            <a:t> </a:t>
          </a:r>
          <a:r>
            <a:rPr lang="en-US" dirty="0" err="1"/>
            <a:t>uvjetuju</a:t>
          </a:r>
          <a:r>
            <a:rPr lang="en-US" dirty="0"/>
            <a:t> </a:t>
          </a:r>
          <a:r>
            <a:rPr lang="en-US" dirty="0" err="1"/>
            <a:t>prilagodbe</a:t>
          </a:r>
          <a:r>
            <a:rPr lang="en-US" dirty="0"/>
            <a:t> u </a:t>
          </a:r>
          <a:r>
            <a:rPr lang="en-US" dirty="0" err="1"/>
            <a:t>polaganju</a:t>
          </a:r>
          <a:r>
            <a:rPr lang="en-US" dirty="0"/>
            <a:t> </a:t>
          </a:r>
          <a:r>
            <a:rPr lang="en-US" dirty="0" err="1"/>
            <a:t>ispita</a:t>
          </a:r>
          <a:r>
            <a:rPr lang="en-US" dirty="0"/>
            <a:t>, </a:t>
          </a:r>
          <a:r>
            <a:rPr lang="en-US" dirty="0" err="1"/>
            <a:t>došlo</a:t>
          </a:r>
          <a:r>
            <a:rPr lang="en-US" dirty="0"/>
            <a:t> u </a:t>
          </a:r>
          <a:r>
            <a:rPr lang="en-US" dirty="0" err="1"/>
            <a:t>skorije</a:t>
          </a:r>
          <a:r>
            <a:rPr lang="en-US" dirty="0"/>
            <a:t> </a:t>
          </a:r>
          <a:r>
            <a:rPr lang="en-US" dirty="0" err="1"/>
            <a:t>vrijeme</a:t>
          </a:r>
          <a:r>
            <a:rPr lang="en-US" dirty="0"/>
            <a:t> </a:t>
          </a:r>
          <a:r>
            <a:rPr lang="en-US" dirty="0" err="1"/>
            <a:t>imaju</a:t>
          </a:r>
          <a:r>
            <a:rPr lang="en-US" dirty="0"/>
            <a:t> </a:t>
          </a:r>
          <a:r>
            <a:rPr lang="en-US" dirty="0" err="1"/>
            <a:t>pravo</a:t>
          </a:r>
          <a:r>
            <a:rPr lang="en-US" dirty="0"/>
            <a:t> </a:t>
          </a:r>
          <a:r>
            <a:rPr lang="en-US" dirty="0" err="1"/>
            <a:t>na</a:t>
          </a:r>
          <a:r>
            <a:rPr lang="en-US" dirty="0"/>
            <a:t> </a:t>
          </a:r>
          <a:r>
            <a:rPr lang="en-US" dirty="0" err="1"/>
            <a:t>prilagodbu</a:t>
          </a:r>
          <a:r>
            <a:rPr lang="en-US" dirty="0"/>
            <a:t> </a:t>
          </a:r>
          <a:r>
            <a:rPr lang="en-US" dirty="0" err="1"/>
            <a:t>ispitne</a:t>
          </a:r>
          <a:r>
            <a:rPr lang="en-US" dirty="0"/>
            <a:t> </a:t>
          </a:r>
          <a:r>
            <a:rPr lang="en-US" dirty="0" err="1"/>
            <a:t>tehnologije</a:t>
          </a:r>
          <a:r>
            <a:rPr lang="en-US" dirty="0"/>
            <a:t>, </a:t>
          </a:r>
          <a:r>
            <a:rPr lang="en-US" dirty="0" err="1"/>
            <a:t>odnosno</a:t>
          </a:r>
          <a:r>
            <a:rPr lang="en-US" dirty="0"/>
            <a:t> </a:t>
          </a:r>
          <a:r>
            <a:rPr lang="en-US" dirty="0" err="1"/>
            <a:t>prilagodbu</a:t>
          </a:r>
          <a:r>
            <a:rPr lang="en-US" dirty="0"/>
            <a:t> </a:t>
          </a:r>
          <a:r>
            <a:rPr lang="en-US" dirty="0" err="1"/>
            <a:t>ispitnoga</a:t>
          </a:r>
          <a:r>
            <a:rPr lang="en-US" dirty="0"/>
            <a:t> </a:t>
          </a:r>
          <a:r>
            <a:rPr lang="en-US" dirty="0" err="1"/>
            <a:t>materijala</a:t>
          </a:r>
          <a:r>
            <a:rPr lang="en-US" dirty="0"/>
            <a:t> </a:t>
          </a:r>
          <a:r>
            <a:rPr lang="en-US" dirty="0" err="1"/>
            <a:t>i</a:t>
          </a:r>
          <a:r>
            <a:rPr lang="en-US" dirty="0"/>
            <a:t>/</a:t>
          </a:r>
          <a:r>
            <a:rPr lang="en-US" dirty="0" err="1"/>
            <a:t>ili</a:t>
          </a:r>
          <a:r>
            <a:rPr lang="en-US" dirty="0"/>
            <a:t> </a:t>
          </a:r>
          <a:r>
            <a:rPr lang="en-US" dirty="0" err="1"/>
            <a:t>ispitnoga</a:t>
          </a:r>
          <a:r>
            <a:rPr lang="en-US" dirty="0"/>
            <a:t> </a:t>
          </a:r>
          <a:r>
            <a:rPr lang="en-US" dirty="0" err="1"/>
            <a:t>postupka</a:t>
          </a:r>
          <a:endParaRPr lang="en-US" dirty="0"/>
        </a:p>
      </dgm:t>
    </dgm:pt>
    <dgm:pt modelId="{5B3D45B0-F77D-4F1B-B550-046AFC79E025}" type="parTrans" cxnId="{7DC57D7C-1EAE-45F1-9F52-C2A129374308}">
      <dgm:prSet/>
      <dgm:spPr/>
      <dgm:t>
        <a:bodyPr/>
        <a:lstStyle/>
        <a:p>
          <a:endParaRPr lang="en-US"/>
        </a:p>
      </dgm:t>
    </dgm:pt>
    <dgm:pt modelId="{4EF59FF0-C960-40E3-BC32-CA6FD2B531AF}" type="sibTrans" cxnId="{7DC57D7C-1EAE-45F1-9F52-C2A129374308}">
      <dgm:prSet/>
      <dgm:spPr/>
      <dgm:t>
        <a:bodyPr/>
        <a:lstStyle/>
        <a:p>
          <a:endParaRPr lang="en-US"/>
        </a:p>
      </dgm:t>
    </dgm:pt>
    <dgm:pt modelId="{50D62C47-4FFF-4DD1-8D09-B6BF5B85061C}" type="pres">
      <dgm:prSet presAssocID="{4AC92824-566F-44D5-8741-DEA88F75EAB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5E5EB18-A5AE-4267-B61D-6A58D93FBAFC}" type="pres">
      <dgm:prSet presAssocID="{5AB0F696-5596-4E74-B251-58FE88F162F1}" presName="hierRoot1" presStyleCnt="0"/>
      <dgm:spPr/>
    </dgm:pt>
    <dgm:pt modelId="{449BDB8B-03AD-4F4B-BBD9-9D8B853529AA}" type="pres">
      <dgm:prSet presAssocID="{5AB0F696-5596-4E74-B251-58FE88F162F1}" presName="composite" presStyleCnt="0"/>
      <dgm:spPr/>
    </dgm:pt>
    <dgm:pt modelId="{C6B6A06F-D398-460B-93D9-799E5BF55EBA}" type="pres">
      <dgm:prSet presAssocID="{5AB0F696-5596-4E74-B251-58FE88F162F1}" presName="background" presStyleLbl="node0" presStyleIdx="0" presStyleCnt="2"/>
      <dgm:spPr/>
    </dgm:pt>
    <dgm:pt modelId="{F7E5BE8C-FAB8-405B-A249-7A2C4517E29A}" type="pres">
      <dgm:prSet presAssocID="{5AB0F696-5596-4E74-B251-58FE88F162F1}" presName="text" presStyleLbl="fgAcc0" presStyleIdx="0" presStyleCnt="2">
        <dgm:presLayoutVars>
          <dgm:chPref val="3"/>
        </dgm:presLayoutVars>
      </dgm:prSet>
      <dgm:spPr/>
    </dgm:pt>
    <dgm:pt modelId="{F36DEA91-7FB7-453B-9D6B-DA42BFD537E2}" type="pres">
      <dgm:prSet presAssocID="{5AB0F696-5596-4E74-B251-58FE88F162F1}" presName="hierChild2" presStyleCnt="0"/>
      <dgm:spPr/>
    </dgm:pt>
    <dgm:pt modelId="{CFB7564A-7F9F-4327-A166-7D2E822B85B9}" type="pres">
      <dgm:prSet presAssocID="{367D8CEF-BCE3-4AD1-ABBD-4E3B26278939}" presName="hierRoot1" presStyleCnt="0"/>
      <dgm:spPr/>
    </dgm:pt>
    <dgm:pt modelId="{796AAB27-593E-4827-BBD8-4AB72CDBE79C}" type="pres">
      <dgm:prSet presAssocID="{367D8CEF-BCE3-4AD1-ABBD-4E3B26278939}" presName="composite" presStyleCnt="0"/>
      <dgm:spPr/>
    </dgm:pt>
    <dgm:pt modelId="{46C875F9-9075-4E7E-9891-608944A468F7}" type="pres">
      <dgm:prSet presAssocID="{367D8CEF-BCE3-4AD1-ABBD-4E3B26278939}" presName="background" presStyleLbl="node0" presStyleIdx="1" presStyleCnt="2"/>
      <dgm:spPr/>
    </dgm:pt>
    <dgm:pt modelId="{9BCE00E1-7CFD-4DCB-948C-48F5C883A23D}" type="pres">
      <dgm:prSet presAssocID="{367D8CEF-BCE3-4AD1-ABBD-4E3B26278939}" presName="text" presStyleLbl="fgAcc0" presStyleIdx="1" presStyleCnt="2">
        <dgm:presLayoutVars>
          <dgm:chPref val="3"/>
        </dgm:presLayoutVars>
      </dgm:prSet>
      <dgm:spPr/>
    </dgm:pt>
    <dgm:pt modelId="{066BB367-C020-450F-95B3-1398F9C865FC}" type="pres">
      <dgm:prSet presAssocID="{367D8CEF-BCE3-4AD1-ABBD-4E3B26278939}" presName="hierChild2" presStyleCnt="0"/>
      <dgm:spPr/>
    </dgm:pt>
  </dgm:ptLst>
  <dgm:cxnLst>
    <dgm:cxn modelId="{03D1020C-FD99-42BB-8956-6A6DB26983D5}" srcId="{4AC92824-566F-44D5-8741-DEA88F75EAB4}" destId="{5AB0F696-5596-4E74-B251-58FE88F162F1}" srcOrd="0" destOrd="0" parTransId="{037E811E-EBDE-42E5-8942-B255169F6A9A}" sibTransId="{E65251F2-B4BC-43D1-8C79-454307F861BB}"/>
    <dgm:cxn modelId="{2261D667-21A2-4260-9D03-292B1370E803}" type="presOf" srcId="{4AC92824-566F-44D5-8741-DEA88F75EAB4}" destId="{50D62C47-4FFF-4DD1-8D09-B6BF5B85061C}" srcOrd="0" destOrd="0" presId="urn:microsoft.com/office/officeart/2005/8/layout/hierarchy1"/>
    <dgm:cxn modelId="{B96A656C-0CD0-4625-9ADA-737ABD7A0203}" type="presOf" srcId="{5AB0F696-5596-4E74-B251-58FE88F162F1}" destId="{F7E5BE8C-FAB8-405B-A249-7A2C4517E29A}" srcOrd="0" destOrd="0" presId="urn:microsoft.com/office/officeart/2005/8/layout/hierarchy1"/>
    <dgm:cxn modelId="{7DC57D7C-1EAE-45F1-9F52-C2A129374308}" srcId="{4AC92824-566F-44D5-8741-DEA88F75EAB4}" destId="{367D8CEF-BCE3-4AD1-ABBD-4E3B26278939}" srcOrd="1" destOrd="0" parTransId="{5B3D45B0-F77D-4F1B-B550-046AFC79E025}" sibTransId="{4EF59FF0-C960-40E3-BC32-CA6FD2B531AF}"/>
    <dgm:cxn modelId="{5C82AEEA-5BFA-4F13-8ECD-F3C481DFFEE6}" type="presOf" srcId="{367D8CEF-BCE3-4AD1-ABBD-4E3B26278939}" destId="{9BCE00E1-7CFD-4DCB-948C-48F5C883A23D}" srcOrd="0" destOrd="0" presId="urn:microsoft.com/office/officeart/2005/8/layout/hierarchy1"/>
    <dgm:cxn modelId="{F83A0E85-AEC5-4DD3-8BFD-0FDCD523801E}" type="presParOf" srcId="{50D62C47-4FFF-4DD1-8D09-B6BF5B85061C}" destId="{65E5EB18-A5AE-4267-B61D-6A58D93FBAFC}" srcOrd="0" destOrd="0" presId="urn:microsoft.com/office/officeart/2005/8/layout/hierarchy1"/>
    <dgm:cxn modelId="{0E68A3C4-0457-465B-B343-E4F829A041E9}" type="presParOf" srcId="{65E5EB18-A5AE-4267-B61D-6A58D93FBAFC}" destId="{449BDB8B-03AD-4F4B-BBD9-9D8B853529AA}" srcOrd="0" destOrd="0" presId="urn:microsoft.com/office/officeart/2005/8/layout/hierarchy1"/>
    <dgm:cxn modelId="{5CB5C187-A794-48FB-B872-2CA8558DEFF3}" type="presParOf" srcId="{449BDB8B-03AD-4F4B-BBD9-9D8B853529AA}" destId="{C6B6A06F-D398-460B-93D9-799E5BF55EBA}" srcOrd="0" destOrd="0" presId="urn:microsoft.com/office/officeart/2005/8/layout/hierarchy1"/>
    <dgm:cxn modelId="{820E13D6-9BBE-4DC8-BE05-CC380C689077}" type="presParOf" srcId="{449BDB8B-03AD-4F4B-BBD9-9D8B853529AA}" destId="{F7E5BE8C-FAB8-405B-A249-7A2C4517E29A}" srcOrd="1" destOrd="0" presId="urn:microsoft.com/office/officeart/2005/8/layout/hierarchy1"/>
    <dgm:cxn modelId="{DFEE2E80-3CB2-4C5A-8F18-F0AFC4229830}" type="presParOf" srcId="{65E5EB18-A5AE-4267-B61D-6A58D93FBAFC}" destId="{F36DEA91-7FB7-453B-9D6B-DA42BFD537E2}" srcOrd="1" destOrd="0" presId="urn:microsoft.com/office/officeart/2005/8/layout/hierarchy1"/>
    <dgm:cxn modelId="{C5706465-0D48-45A7-BC11-AC793127C153}" type="presParOf" srcId="{50D62C47-4FFF-4DD1-8D09-B6BF5B85061C}" destId="{CFB7564A-7F9F-4327-A166-7D2E822B85B9}" srcOrd="1" destOrd="0" presId="urn:microsoft.com/office/officeart/2005/8/layout/hierarchy1"/>
    <dgm:cxn modelId="{C289078D-8876-4040-8212-C32CC34599F9}" type="presParOf" srcId="{CFB7564A-7F9F-4327-A166-7D2E822B85B9}" destId="{796AAB27-593E-4827-BBD8-4AB72CDBE79C}" srcOrd="0" destOrd="0" presId="urn:microsoft.com/office/officeart/2005/8/layout/hierarchy1"/>
    <dgm:cxn modelId="{C35A9BF0-1748-4EE0-8809-83E4197A662D}" type="presParOf" srcId="{796AAB27-593E-4827-BBD8-4AB72CDBE79C}" destId="{46C875F9-9075-4E7E-9891-608944A468F7}" srcOrd="0" destOrd="0" presId="urn:microsoft.com/office/officeart/2005/8/layout/hierarchy1"/>
    <dgm:cxn modelId="{74E4D86F-5A65-41B0-912C-043C683ADFF7}" type="presParOf" srcId="{796AAB27-593E-4827-BBD8-4AB72CDBE79C}" destId="{9BCE00E1-7CFD-4DCB-948C-48F5C883A23D}" srcOrd="1" destOrd="0" presId="urn:microsoft.com/office/officeart/2005/8/layout/hierarchy1"/>
    <dgm:cxn modelId="{C92E94E3-8442-4E2F-9D1F-45E49320B873}" type="presParOf" srcId="{CFB7564A-7F9F-4327-A166-7D2E822B85B9}" destId="{066BB367-C020-450F-95B3-1398F9C865F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CC824CF-B880-4CF1-B01A-8AC6A443830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A32E445-43FC-4392-8244-9DC3E87F01EC}">
      <dgm:prSet/>
      <dgm:spPr/>
      <dgm:t>
        <a:bodyPr/>
        <a:lstStyle/>
        <a:p>
          <a:r>
            <a:rPr lang="en-US"/>
            <a:t>učenici s teškoćama u razvoju (oštećenje vida, oštećenje sluha, tjelesni invaliditet, poremećaji govorno-glasovne komunikacije...)</a:t>
          </a:r>
        </a:p>
      </dgm:t>
    </dgm:pt>
    <dgm:pt modelId="{CEFD7950-6BAF-461C-AF8F-49B2BCCAF942}" type="parTrans" cxnId="{43D814FA-D3F7-4C01-B309-B2868B475EF1}">
      <dgm:prSet/>
      <dgm:spPr/>
      <dgm:t>
        <a:bodyPr/>
        <a:lstStyle/>
        <a:p>
          <a:endParaRPr lang="en-US"/>
        </a:p>
      </dgm:t>
    </dgm:pt>
    <dgm:pt modelId="{A1E6E43C-6771-4E5F-AA6A-FBA1227D82A9}" type="sibTrans" cxnId="{43D814FA-D3F7-4C01-B309-B2868B475EF1}">
      <dgm:prSet/>
      <dgm:spPr/>
      <dgm:t>
        <a:bodyPr/>
        <a:lstStyle/>
        <a:p>
          <a:endParaRPr lang="en-US"/>
        </a:p>
      </dgm:t>
    </dgm:pt>
    <dgm:pt modelId="{02510460-05D7-4A8D-974E-D27806B975DD}">
      <dgm:prSet/>
      <dgm:spPr/>
      <dgm:t>
        <a:bodyPr/>
        <a:lstStyle/>
        <a:p>
          <a:r>
            <a:rPr lang="en-US"/>
            <a:t>učenici s teškoćama učenja, poremećajima u ponašanju i emocionalnim problemima (disleksija, disgrafija, diskalkulija, ADHD, ADD...)</a:t>
          </a:r>
        </a:p>
      </dgm:t>
    </dgm:pt>
    <dgm:pt modelId="{53C90D16-4F3C-4E9C-BC35-191468807134}" type="parTrans" cxnId="{F044369B-C56F-453B-9038-2EAD802E4EB2}">
      <dgm:prSet/>
      <dgm:spPr/>
      <dgm:t>
        <a:bodyPr/>
        <a:lstStyle/>
        <a:p>
          <a:endParaRPr lang="en-US"/>
        </a:p>
      </dgm:t>
    </dgm:pt>
    <dgm:pt modelId="{A134483B-ACF1-47FA-84FA-BC58D1F60306}" type="sibTrans" cxnId="{F044369B-C56F-453B-9038-2EAD802E4EB2}">
      <dgm:prSet/>
      <dgm:spPr/>
      <dgm:t>
        <a:bodyPr/>
        <a:lstStyle/>
        <a:p>
          <a:endParaRPr lang="en-US"/>
        </a:p>
      </dgm:t>
    </dgm:pt>
    <dgm:pt modelId="{DA55BE64-996A-4A16-8087-2DD2121BEB5F}">
      <dgm:prSet/>
      <dgm:spPr/>
      <dgm:t>
        <a:bodyPr/>
        <a:lstStyle/>
        <a:p>
          <a:r>
            <a:rPr lang="en-US"/>
            <a:t>učenici s teškoćama uvjetovanim kulturalnim i jezičnim čimbenicima</a:t>
          </a:r>
        </a:p>
      </dgm:t>
    </dgm:pt>
    <dgm:pt modelId="{36655C38-BDA6-447E-87F1-40E9D2D6CD03}" type="parTrans" cxnId="{6788ECDA-6896-44AD-A206-8C75E781AC65}">
      <dgm:prSet/>
      <dgm:spPr/>
      <dgm:t>
        <a:bodyPr/>
        <a:lstStyle/>
        <a:p>
          <a:endParaRPr lang="en-US"/>
        </a:p>
      </dgm:t>
    </dgm:pt>
    <dgm:pt modelId="{218C670E-8DAF-483F-85E6-E62C06D2E66E}" type="sibTrans" cxnId="{6788ECDA-6896-44AD-A206-8C75E781AC65}">
      <dgm:prSet/>
      <dgm:spPr/>
      <dgm:t>
        <a:bodyPr/>
        <a:lstStyle/>
        <a:p>
          <a:endParaRPr lang="en-US"/>
        </a:p>
      </dgm:t>
    </dgm:pt>
    <dgm:pt modelId="{72EB421A-40CC-4ED7-9E9B-7407B57FF964}" type="pres">
      <dgm:prSet presAssocID="{4CC824CF-B880-4CF1-B01A-8AC6A4438307}" presName="linear" presStyleCnt="0">
        <dgm:presLayoutVars>
          <dgm:animLvl val="lvl"/>
          <dgm:resizeHandles val="exact"/>
        </dgm:presLayoutVars>
      </dgm:prSet>
      <dgm:spPr/>
    </dgm:pt>
    <dgm:pt modelId="{D49B1868-376D-4425-B230-C9A34DA41AC6}" type="pres">
      <dgm:prSet presAssocID="{BA32E445-43FC-4392-8244-9DC3E87F01E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628D554-9EE0-4623-931C-9524847BE6D1}" type="pres">
      <dgm:prSet presAssocID="{A1E6E43C-6771-4E5F-AA6A-FBA1227D82A9}" presName="spacer" presStyleCnt="0"/>
      <dgm:spPr/>
    </dgm:pt>
    <dgm:pt modelId="{4B6F23AA-86A4-499E-9654-D530420BBA50}" type="pres">
      <dgm:prSet presAssocID="{02510460-05D7-4A8D-974E-D27806B975D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DDAFE83-3EE7-4ADB-883B-3ABE6E41CB57}" type="pres">
      <dgm:prSet presAssocID="{A134483B-ACF1-47FA-84FA-BC58D1F60306}" presName="spacer" presStyleCnt="0"/>
      <dgm:spPr/>
    </dgm:pt>
    <dgm:pt modelId="{91724F8C-6326-4AFD-8987-1B5B731825C5}" type="pres">
      <dgm:prSet presAssocID="{DA55BE64-996A-4A16-8087-2DD2121BEB5F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5F092674-53FE-4287-B394-7172139AFF2A}" type="presOf" srcId="{BA32E445-43FC-4392-8244-9DC3E87F01EC}" destId="{D49B1868-376D-4425-B230-C9A34DA41AC6}" srcOrd="0" destOrd="0" presId="urn:microsoft.com/office/officeart/2005/8/layout/vList2"/>
    <dgm:cxn modelId="{F044369B-C56F-453B-9038-2EAD802E4EB2}" srcId="{4CC824CF-B880-4CF1-B01A-8AC6A4438307}" destId="{02510460-05D7-4A8D-974E-D27806B975DD}" srcOrd="1" destOrd="0" parTransId="{53C90D16-4F3C-4E9C-BC35-191468807134}" sibTransId="{A134483B-ACF1-47FA-84FA-BC58D1F60306}"/>
    <dgm:cxn modelId="{5D70649B-43DC-4FD9-93DE-2FB092285E11}" type="presOf" srcId="{4CC824CF-B880-4CF1-B01A-8AC6A4438307}" destId="{72EB421A-40CC-4ED7-9E9B-7407B57FF964}" srcOrd="0" destOrd="0" presId="urn:microsoft.com/office/officeart/2005/8/layout/vList2"/>
    <dgm:cxn modelId="{D5C4CDC3-D63F-46B6-A539-3405A6EC56FF}" type="presOf" srcId="{DA55BE64-996A-4A16-8087-2DD2121BEB5F}" destId="{91724F8C-6326-4AFD-8987-1B5B731825C5}" srcOrd="0" destOrd="0" presId="urn:microsoft.com/office/officeart/2005/8/layout/vList2"/>
    <dgm:cxn modelId="{6788ECDA-6896-44AD-A206-8C75E781AC65}" srcId="{4CC824CF-B880-4CF1-B01A-8AC6A4438307}" destId="{DA55BE64-996A-4A16-8087-2DD2121BEB5F}" srcOrd="2" destOrd="0" parTransId="{36655C38-BDA6-447E-87F1-40E9D2D6CD03}" sibTransId="{218C670E-8DAF-483F-85E6-E62C06D2E66E}"/>
    <dgm:cxn modelId="{43D814FA-D3F7-4C01-B309-B2868B475EF1}" srcId="{4CC824CF-B880-4CF1-B01A-8AC6A4438307}" destId="{BA32E445-43FC-4392-8244-9DC3E87F01EC}" srcOrd="0" destOrd="0" parTransId="{CEFD7950-6BAF-461C-AF8F-49B2BCCAF942}" sibTransId="{A1E6E43C-6771-4E5F-AA6A-FBA1227D82A9}"/>
    <dgm:cxn modelId="{0F2E36FC-8227-4BB9-B01F-B9D0215E8943}" type="presOf" srcId="{02510460-05D7-4A8D-974E-D27806B975DD}" destId="{4B6F23AA-86A4-499E-9654-D530420BBA50}" srcOrd="0" destOrd="0" presId="urn:microsoft.com/office/officeart/2005/8/layout/vList2"/>
    <dgm:cxn modelId="{07CE304E-C59B-407B-BEA2-7E336DEC8FB9}" type="presParOf" srcId="{72EB421A-40CC-4ED7-9E9B-7407B57FF964}" destId="{D49B1868-376D-4425-B230-C9A34DA41AC6}" srcOrd="0" destOrd="0" presId="urn:microsoft.com/office/officeart/2005/8/layout/vList2"/>
    <dgm:cxn modelId="{C82963E7-5963-4754-B943-4129BA21AE76}" type="presParOf" srcId="{72EB421A-40CC-4ED7-9E9B-7407B57FF964}" destId="{C628D554-9EE0-4623-931C-9524847BE6D1}" srcOrd="1" destOrd="0" presId="urn:microsoft.com/office/officeart/2005/8/layout/vList2"/>
    <dgm:cxn modelId="{B6B7E836-5A63-4217-A827-40859B21BCF1}" type="presParOf" srcId="{72EB421A-40CC-4ED7-9E9B-7407B57FF964}" destId="{4B6F23AA-86A4-499E-9654-D530420BBA50}" srcOrd="2" destOrd="0" presId="urn:microsoft.com/office/officeart/2005/8/layout/vList2"/>
    <dgm:cxn modelId="{99E5626E-76A7-4605-A2B3-B96F0085F8D1}" type="presParOf" srcId="{72EB421A-40CC-4ED7-9E9B-7407B57FF964}" destId="{0DDAFE83-3EE7-4ADB-883B-3ABE6E41CB57}" srcOrd="3" destOrd="0" presId="urn:microsoft.com/office/officeart/2005/8/layout/vList2"/>
    <dgm:cxn modelId="{7DA1C5A4-580C-4331-9CD4-D9945614037F}" type="presParOf" srcId="{72EB421A-40CC-4ED7-9E9B-7407B57FF964}" destId="{91724F8C-6326-4AFD-8987-1B5B731825C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69B8182-B664-40B7-8B08-E54858857325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760FD8C-EF67-444F-B201-F93B380BF966}">
      <dgm:prSet/>
      <dgm:spPr/>
      <dgm:t>
        <a:bodyPr/>
        <a:lstStyle/>
        <a:p>
          <a:r>
            <a:rPr lang="en-US"/>
            <a:t>redovni učenici prvu informaciju o postavljanju zahtjeva za prilagodbom ispitne tehnologije daju ispitnoj koordinatorici</a:t>
          </a:r>
        </a:p>
      </dgm:t>
    </dgm:pt>
    <dgm:pt modelId="{27C42FCC-94FE-4D06-8D5C-0C8F4AD61991}" type="parTrans" cxnId="{204F88F1-7F7E-46F0-80AD-B2029B8CD2F1}">
      <dgm:prSet/>
      <dgm:spPr/>
      <dgm:t>
        <a:bodyPr/>
        <a:lstStyle/>
        <a:p>
          <a:endParaRPr lang="en-US"/>
        </a:p>
      </dgm:t>
    </dgm:pt>
    <dgm:pt modelId="{3C4DF1DD-B5C1-4A86-8AAF-01CDD3436B29}" type="sibTrans" cxnId="{204F88F1-7F7E-46F0-80AD-B2029B8CD2F1}">
      <dgm:prSet/>
      <dgm:spPr/>
      <dgm:t>
        <a:bodyPr/>
        <a:lstStyle/>
        <a:p>
          <a:endParaRPr lang="en-US"/>
        </a:p>
      </dgm:t>
    </dgm:pt>
    <dgm:pt modelId="{D4D7001E-14B6-4D33-8064-AFA73709EDFF}">
      <dgm:prSet/>
      <dgm:spPr/>
      <dgm:t>
        <a:bodyPr/>
        <a:lstStyle/>
        <a:p>
          <a:r>
            <a:rPr lang="en-US"/>
            <a:t>ispitna koordinatorica učeniku daje detaljne upute o načinu ostvarivanja toga prava</a:t>
          </a:r>
        </a:p>
      </dgm:t>
    </dgm:pt>
    <dgm:pt modelId="{4E2CB92A-DB6C-4D57-AFD6-FF91717B4F81}" type="parTrans" cxnId="{5D68DB69-3A9F-4E09-848A-20F19BC74792}">
      <dgm:prSet/>
      <dgm:spPr/>
      <dgm:t>
        <a:bodyPr/>
        <a:lstStyle/>
        <a:p>
          <a:endParaRPr lang="en-US"/>
        </a:p>
      </dgm:t>
    </dgm:pt>
    <dgm:pt modelId="{D467C828-6D45-47DE-A72C-3FF335FC0644}" type="sibTrans" cxnId="{5D68DB69-3A9F-4E09-848A-20F19BC74792}">
      <dgm:prSet/>
      <dgm:spPr/>
      <dgm:t>
        <a:bodyPr/>
        <a:lstStyle/>
        <a:p>
          <a:endParaRPr lang="en-US"/>
        </a:p>
      </dgm:t>
    </dgm:pt>
    <dgm:pt modelId="{8DB920E8-9D06-49B0-9159-1EED2DE63789}" type="pres">
      <dgm:prSet presAssocID="{469B8182-B664-40B7-8B08-E5485885732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47BCD48-4EB6-407C-BCE6-F1D64D3F34F0}" type="pres">
      <dgm:prSet presAssocID="{9760FD8C-EF67-444F-B201-F93B380BF966}" presName="hierRoot1" presStyleCnt="0"/>
      <dgm:spPr/>
    </dgm:pt>
    <dgm:pt modelId="{8CD2E572-D959-41D8-AECD-7152BCCFEBA3}" type="pres">
      <dgm:prSet presAssocID="{9760FD8C-EF67-444F-B201-F93B380BF966}" presName="composite" presStyleCnt="0"/>
      <dgm:spPr/>
    </dgm:pt>
    <dgm:pt modelId="{FE85E5D5-E34C-445C-BD21-6500C80B5DBC}" type="pres">
      <dgm:prSet presAssocID="{9760FD8C-EF67-444F-B201-F93B380BF966}" presName="background" presStyleLbl="node0" presStyleIdx="0" presStyleCnt="2"/>
      <dgm:spPr/>
    </dgm:pt>
    <dgm:pt modelId="{8C444DD9-C7F6-4581-9CDC-1948549F88CE}" type="pres">
      <dgm:prSet presAssocID="{9760FD8C-EF67-444F-B201-F93B380BF966}" presName="text" presStyleLbl="fgAcc0" presStyleIdx="0" presStyleCnt="2">
        <dgm:presLayoutVars>
          <dgm:chPref val="3"/>
        </dgm:presLayoutVars>
      </dgm:prSet>
      <dgm:spPr/>
    </dgm:pt>
    <dgm:pt modelId="{350396B8-3D62-4533-8EDE-31DB1140A0C4}" type="pres">
      <dgm:prSet presAssocID="{9760FD8C-EF67-444F-B201-F93B380BF966}" presName="hierChild2" presStyleCnt="0"/>
      <dgm:spPr/>
    </dgm:pt>
    <dgm:pt modelId="{A26032DB-3BA2-4F61-A8F0-A14AC8F71D02}" type="pres">
      <dgm:prSet presAssocID="{D4D7001E-14B6-4D33-8064-AFA73709EDFF}" presName="hierRoot1" presStyleCnt="0"/>
      <dgm:spPr/>
    </dgm:pt>
    <dgm:pt modelId="{8F0B6256-6317-4837-B7A4-46CF8EFE0472}" type="pres">
      <dgm:prSet presAssocID="{D4D7001E-14B6-4D33-8064-AFA73709EDFF}" presName="composite" presStyleCnt="0"/>
      <dgm:spPr/>
    </dgm:pt>
    <dgm:pt modelId="{03F9C99A-7BBF-4581-A9B8-E5A026CEB16E}" type="pres">
      <dgm:prSet presAssocID="{D4D7001E-14B6-4D33-8064-AFA73709EDFF}" presName="background" presStyleLbl="node0" presStyleIdx="1" presStyleCnt="2"/>
      <dgm:spPr/>
    </dgm:pt>
    <dgm:pt modelId="{320DCAE7-CAC1-48AC-89EB-C0DBC98DBE8B}" type="pres">
      <dgm:prSet presAssocID="{D4D7001E-14B6-4D33-8064-AFA73709EDFF}" presName="text" presStyleLbl="fgAcc0" presStyleIdx="1" presStyleCnt="2">
        <dgm:presLayoutVars>
          <dgm:chPref val="3"/>
        </dgm:presLayoutVars>
      </dgm:prSet>
      <dgm:spPr/>
    </dgm:pt>
    <dgm:pt modelId="{1DB86C4C-13FD-46CE-82C3-58D808596930}" type="pres">
      <dgm:prSet presAssocID="{D4D7001E-14B6-4D33-8064-AFA73709EDFF}" presName="hierChild2" presStyleCnt="0"/>
      <dgm:spPr/>
    </dgm:pt>
  </dgm:ptLst>
  <dgm:cxnLst>
    <dgm:cxn modelId="{EA663112-AEC0-47F1-A1FB-6391E2F0D4FE}" type="presOf" srcId="{469B8182-B664-40B7-8B08-E54858857325}" destId="{8DB920E8-9D06-49B0-9159-1EED2DE63789}" srcOrd="0" destOrd="0" presId="urn:microsoft.com/office/officeart/2005/8/layout/hierarchy1"/>
    <dgm:cxn modelId="{5D68DB69-3A9F-4E09-848A-20F19BC74792}" srcId="{469B8182-B664-40B7-8B08-E54858857325}" destId="{D4D7001E-14B6-4D33-8064-AFA73709EDFF}" srcOrd="1" destOrd="0" parTransId="{4E2CB92A-DB6C-4D57-AFD6-FF91717B4F81}" sibTransId="{D467C828-6D45-47DE-A72C-3FF335FC0644}"/>
    <dgm:cxn modelId="{21D0E06D-4EAC-49C0-B600-B6D31B88BE88}" type="presOf" srcId="{D4D7001E-14B6-4D33-8064-AFA73709EDFF}" destId="{320DCAE7-CAC1-48AC-89EB-C0DBC98DBE8B}" srcOrd="0" destOrd="0" presId="urn:microsoft.com/office/officeart/2005/8/layout/hierarchy1"/>
    <dgm:cxn modelId="{B4BEE388-D00A-4419-A32A-E52C64C1FF86}" type="presOf" srcId="{9760FD8C-EF67-444F-B201-F93B380BF966}" destId="{8C444DD9-C7F6-4581-9CDC-1948549F88CE}" srcOrd="0" destOrd="0" presId="urn:microsoft.com/office/officeart/2005/8/layout/hierarchy1"/>
    <dgm:cxn modelId="{204F88F1-7F7E-46F0-80AD-B2029B8CD2F1}" srcId="{469B8182-B664-40B7-8B08-E54858857325}" destId="{9760FD8C-EF67-444F-B201-F93B380BF966}" srcOrd="0" destOrd="0" parTransId="{27C42FCC-94FE-4D06-8D5C-0C8F4AD61991}" sibTransId="{3C4DF1DD-B5C1-4A86-8AAF-01CDD3436B29}"/>
    <dgm:cxn modelId="{E38914D2-25BE-4492-8E62-5F3915FDF196}" type="presParOf" srcId="{8DB920E8-9D06-49B0-9159-1EED2DE63789}" destId="{C47BCD48-4EB6-407C-BCE6-F1D64D3F34F0}" srcOrd="0" destOrd="0" presId="urn:microsoft.com/office/officeart/2005/8/layout/hierarchy1"/>
    <dgm:cxn modelId="{724DFC90-1B17-472D-9E66-7551B0AAB1CD}" type="presParOf" srcId="{C47BCD48-4EB6-407C-BCE6-F1D64D3F34F0}" destId="{8CD2E572-D959-41D8-AECD-7152BCCFEBA3}" srcOrd="0" destOrd="0" presId="urn:microsoft.com/office/officeart/2005/8/layout/hierarchy1"/>
    <dgm:cxn modelId="{339087B0-490E-4003-B5EF-4A459EB35107}" type="presParOf" srcId="{8CD2E572-D959-41D8-AECD-7152BCCFEBA3}" destId="{FE85E5D5-E34C-445C-BD21-6500C80B5DBC}" srcOrd="0" destOrd="0" presId="urn:microsoft.com/office/officeart/2005/8/layout/hierarchy1"/>
    <dgm:cxn modelId="{023CC6DA-0AD9-4DA5-A72A-2AABB6975252}" type="presParOf" srcId="{8CD2E572-D959-41D8-AECD-7152BCCFEBA3}" destId="{8C444DD9-C7F6-4581-9CDC-1948549F88CE}" srcOrd="1" destOrd="0" presId="urn:microsoft.com/office/officeart/2005/8/layout/hierarchy1"/>
    <dgm:cxn modelId="{FC4BF4DE-D4CA-43C6-95C0-8284A599DCF1}" type="presParOf" srcId="{C47BCD48-4EB6-407C-BCE6-F1D64D3F34F0}" destId="{350396B8-3D62-4533-8EDE-31DB1140A0C4}" srcOrd="1" destOrd="0" presId="urn:microsoft.com/office/officeart/2005/8/layout/hierarchy1"/>
    <dgm:cxn modelId="{488D0E28-B264-4AB8-ADB1-812A7BBA3D1F}" type="presParOf" srcId="{8DB920E8-9D06-49B0-9159-1EED2DE63789}" destId="{A26032DB-3BA2-4F61-A8F0-A14AC8F71D02}" srcOrd="1" destOrd="0" presId="urn:microsoft.com/office/officeart/2005/8/layout/hierarchy1"/>
    <dgm:cxn modelId="{D413E75B-8B87-44CA-8D45-65044997B69C}" type="presParOf" srcId="{A26032DB-3BA2-4F61-A8F0-A14AC8F71D02}" destId="{8F0B6256-6317-4837-B7A4-46CF8EFE0472}" srcOrd="0" destOrd="0" presId="urn:microsoft.com/office/officeart/2005/8/layout/hierarchy1"/>
    <dgm:cxn modelId="{D6C08F5A-5A31-440E-A789-87BF65A1705F}" type="presParOf" srcId="{8F0B6256-6317-4837-B7A4-46CF8EFE0472}" destId="{03F9C99A-7BBF-4581-A9B8-E5A026CEB16E}" srcOrd="0" destOrd="0" presId="urn:microsoft.com/office/officeart/2005/8/layout/hierarchy1"/>
    <dgm:cxn modelId="{1824FCF0-8857-41C0-B779-AAD8C1084380}" type="presParOf" srcId="{8F0B6256-6317-4837-B7A4-46CF8EFE0472}" destId="{320DCAE7-CAC1-48AC-89EB-C0DBC98DBE8B}" srcOrd="1" destOrd="0" presId="urn:microsoft.com/office/officeart/2005/8/layout/hierarchy1"/>
    <dgm:cxn modelId="{CE5885E5-B289-4E4E-88B7-F69C5F343237}" type="presParOf" srcId="{A26032DB-3BA2-4F61-A8F0-A14AC8F71D02}" destId="{1DB86C4C-13FD-46CE-82C3-58D80859693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813F56E-7AD4-4770-9735-A971D74101E0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E67BBEC-23AC-4C86-BFAF-A4DB06462F6A}">
      <dgm:prSet/>
      <dgm:spPr/>
      <dgm:t>
        <a:bodyPr/>
        <a:lstStyle/>
        <a:p>
          <a:pPr rtl="0"/>
          <a:r>
            <a:rPr lang="en-US" dirty="0" err="1"/>
            <a:t>ispiti</a:t>
          </a:r>
          <a:r>
            <a:rPr lang="en-US" dirty="0"/>
            <a:t> </a:t>
          </a:r>
          <a:r>
            <a:rPr lang="en-US" dirty="0" err="1"/>
            <a:t>državne</a:t>
          </a:r>
          <a:r>
            <a:rPr lang="en-US" dirty="0"/>
            <a:t> mature </a:t>
          </a:r>
          <a:r>
            <a:rPr lang="en-US" dirty="0" err="1"/>
            <a:t>polažu</a:t>
          </a:r>
          <a:r>
            <a:rPr lang="en-US" dirty="0"/>
            <a:t> se u </a:t>
          </a:r>
          <a:r>
            <a:rPr lang="en-US" dirty="0" err="1"/>
            <a:t>dva</a:t>
          </a:r>
          <a:r>
            <a:rPr lang="en-US" dirty="0"/>
            <a:t> </a:t>
          </a:r>
          <a:r>
            <a:rPr lang="en-US" dirty="0" err="1"/>
            <a:t>roka</a:t>
          </a:r>
          <a:r>
            <a:rPr lang="en-US" dirty="0"/>
            <a:t>: - </a:t>
          </a:r>
          <a:r>
            <a:rPr lang="en-US" dirty="0" err="1"/>
            <a:t>ljetnome</a:t>
          </a:r>
          <a:r>
            <a:rPr lang="en-US" dirty="0"/>
            <a:t> </a:t>
          </a:r>
          <a:r>
            <a:rPr lang="en-US" dirty="0" err="1"/>
            <a:t>i</a:t>
          </a:r>
          <a:r>
            <a:rPr lang="en-US" dirty="0"/>
            <a:t> </a:t>
          </a:r>
          <a:r>
            <a:rPr lang="en-US" dirty="0" err="1"/>
            <a:t>jesenskome</a:t>
          </a:r>
          <a:r>
            <a:rPr lang="en-US" dirty="0">
              <a:latin typeface="Calibri Light" panose="020F0302020204030204"/>
            </a:rPr>
            <a:t> – </a:t>
          </a:r>
          <a:r>
            <a:rPr lang="en-US" dirty="0" err="1">
              <a:latin typeface="Calibri Light" panose="020F0302020204030204"/>
            </a:rPr>
            <a:t>odnosno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 err="1">
              <a:latin typeface="Calibri Light" panose="020F0302020204030204"/>
            </a:rPr>
            <a:t>novi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 err="1">
              <a:latin typeface="Calibri Light" panose="020F0302020204030204"/>
            </a:rPr>
            <a:t>nazivi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 err="1">
              <a:latin typeface="Calibri Light" panose="020F0302020204030204"/>
            </a:rPr>
            <a:t>prvi</a:t>
          </a:r>
          <a:r>
            <a:rPr lang="en-US" dirty="0">
              <a:latin typeface="Calibri Light" panose="020F0302020204030204"/>
            </a:rPr>
            <a:t> </a:t>
          </a:r>
          <a:r>
            <a:rPr lang="en-US" dirty="0" err="1">
              <a:latin typeface="Calibri Light" panose="020F0302020204030204"/>
            </a:rPr>
            <a:t>i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 err="1">
              <a:latin typeface="Calibri Light" panose="020F0302020204030204"/>
            </a:rPr>
            <a:t>drugi</a:t>
          </a:r>
          <a:r>
            <a:rPr lang="en-US" dirty="0">
              <a:latin typeface="Calibri Light" panose="020F0302020204030204"/>
            </a:rPr>
            <a:t> rok</a:t>
          </a:r>
          <a:endParaRPr lang="en-US" dirty="0"/>
        </a:p>
      </dgm:t>
    </dgm:pt>
    <dgm:pt modelId="{FA41363F-942E-43B5-BC74-AC93F9922E15}" type="parTrans" cxnId="{D88A52B4-5E68-4FC6-9951-3F161E15FCD9}">
      <dgm:prSet/>
      <dgm:spPr/>
      <dgm:t>
        <a:bodyPr/>
        <a:lstStyle/>
        <a:p>
          <a:endParaRPr lang="en-US"/>
        </a:p>
      </dgm:t>
    </dgm:pt>
    <dgm:pt modelId="{41202969-37A0-45F7-A1C9-8A054A57DBD3}" type="sibTrans" cxnId="{D88A52B4-5E68-4FC6-9951-3F161E15FCD9}">
      <dgm:prSet/>
      <dgm:spPr/>
      <dgm:t>
        <a:bodyPr/>
        <a:lstStyle/>
        <a:p>
          <a:endParaRPr lang="en-US"/>
        </a:p>
      </dgm:t>
    </dgm:pt>
    <dgm:pt modelId="{76EF6E96-D55E-41BD-BF96-AE46DAEBF47D}">
      <dgm:prSet/>
      <dgm:spPr/>
      <dgm:t>
        <a:bodyPr/>
        <a:lstStyle/>
        <a:p>
          <a:r>
            <a:rPr lang="en-US" dirty="0" err="1"/>
            <a:t>kalendar</a:t>
          </a:r>
          <a:r>
            <a:rPr lang="en-US" dirty="0"/>
            <a:t> </a:t>
          </a:r>
          <a:r>
            <a:rPr lang="en-US" dirty="0" err="1"/>
            <a:t>i</a:t>
          </a:r>
          <a:r>
            <a:rPr lang="en-US" dirty="0"/>
            <a:t> </a:t>
          </a:r>
          <a:r>
            <a:rPr lang="en-US" dirty="0" err="1"/>
            <a:t>vremenik</a:t>
          </a:r>
          <a:r>
            <a:rPr lang="en-US" dirty="0"/>
            <a:t> </a:t>
          </a:r>
          <a:r>
            <a:rPr lang="en-US" dirty="0" err="1"/>
            <a:t>provedbe</a:t>
          </a:r>
          <a:r>
            <a:rPr lang="en-US" dirty="0"/>
            <a:t> </a:t>
          </a:r>
          <a:r>
            <a:rPr lang="en-US" dirty="0" err="1"/>
            <a:t>ispita</a:t>
          </a:r>
          <a:r>
            <a:rPr lang="en-US" dirty="0"/>
            <a:t> </a:t>
          </a:r>
          <a:r>
            <a:rPr lang="en-US" dirty="0" err="1"/>
            <a:t>državne</a:t>
          </a:r>
          <a:r>
            <a:rPr lang="en-US" dirty="0"/>
            <a:t> mature u </a:t>
          </a:r>
          <a:r>
            <a:rPr lang="en-US" dirty="0" err="1"/>
            <a:t>šk</a:t>
          </a:r>
          <a:r>
            <a:rPr lang="en-US" dirty="0"/>
            <a:t>. god. </a:t>
          </a:r>
          <a:r>
            <a:rPr lang="en-US" dirty="0">
              <a:latin typeface="Calibri Light" panose="020F0302020204030204"/>
            </a:rPr>
            <a:t>202</a:t>
          </a:r>
          <a:r>
            <a:rPr lang="hr-HR" dirty="0">
              <a:latin typeface="Calibri Light" panose="020F0302020204030204"/>
            </a:rPr>
            <a:t>4</a:t>
          </a:r>
          <a:r>
            <a:rPr lang="en-US" dirty="0"/>
            <a:t>./</a:t>
          </a:r>
          <a:r>
            <a:rPr lang="en-US" dirty="0">
              <a:latin typeface="Calibri Light" panose="020F0302020204030204"/>
            </a:rPr>
            <a:t>202</a:t>
          </a:r>
          <a:r>
            <a:rPr lang="hr-HR" dirty="0">
              <a:latin typeface="Calibri Light" panose="020F0302020204030204"/>
            </a:rPr>
            <a:t>5</a:t>
          </a:r>
          <a:r>
            <a:rPr lang="en-US" dirty="0"/>
            <a:t>. </a:t>
          </a:r>
          <a:r>
            <a:rPr lang="en-US" dirty="0" err="1"/>
            <a:t>objavljen</a:t>
          </a:r>
          <a:r>
            <a:rPr lang="en-US" dirty="0"/>
            <a:t> je </a:t>
          </a:r>
          <a:r>
            <a:rPr lang="en-US" dirty="0" err="1"/>
            <a:t>na</a:t>
          </a:r>
          <a:r>
            <a:rPr lang="en-US" dirty="0"/>
            <a:t> </a:t>
          </a:r>
          <a:r>
            <a:rPr lang="en-US" dirty="0" err="1"/>
            <a:t>stranicama</a:t>
          </a:r>
          <a:r>
            <a:rPr lang="en-US" dirty="0"/>
            <a:t> NCVVO (</a:t>
          </a:r>
          <a:r>
            <a:rPr lang="en-US" dirty="0">
              <a:hlinkClick xmlns:r="http://schemas.openxmlformats.org/officeDocument/2006/relationships" r:id="rId1"/>
            </a:rPr>
            <a:t>www.ncvvo.hr</a:t>
          </a:r>
          <a:r>
            <a:rPr lang="en-US" dirty="0"/>
            <a:t>) </a:t>
          </a:r>
          <a:r>
            <a:rPr lang="en-US" dirty="0" err="1"/>
            <a:t>i</a:t>
          </a:r>
          <a:r>
            <a:rPr lang="en-US" dirty="0"/>
            <a:t> </a:t>
          </a:r>
          <a:r>
            <a:rPr lang="en-US" dirty="0" err="1"/>
            <a:t>stranicama</a:t>
          </a:r>
          <a:r>
            <a:rPr lang="en-US" dirty="0"/>
            <a:t> </a:t>
          </a:r>
          <a:r>
            <a:rPr lang="en-US" dirty="0" err="1"/>
            <a:t>škole</a:t>
          </a:r>
          <a:r>
            <a:rPr lang="en-US" dirty="0"/>
            <a:t> </a:t>
          </a:r>
          <a:r>
            <a:rPr lang="en-US" dirty="0">
              <a:hlinkClick xmlns:r="http://schemas.openxmlformats.org/officeDocument/2006/relationships" r:id="rId2"/>
            </a:rPr>
            <a:t>http://gimnazija-vnazora-zd.skole.hr/matura/Vremenik</a:t>
          </a:r>
          <a:r>
            <a:rPr lang="en-US" dirty="0"/>
            <a:t> </a:t>
          </a:r>
        </a:p>
      </dgm:t>
    </dgm:pt>
    <dgm:pt modelId="{CB222B78-5EDE-4D0B-8EF6-8043CD367AF2}" type="parTrans" cxnId="{6DDBDEFE-7DEE-482B-88DB-FB2801A2BA19}">
      <dgm:prSet/>
      <dgm:spPr/>
      <dgm:t>
        <a:bodyPr/>
        <a:lstStyle/>
        <a:p>
          <a:endParaRPr lang="en-US"/>
        </a:p>
      </dgm:t>
    </dgm:pt>
    <dgm:pt modelId="{BFD601EA-922F-447C-AA5F-7C9CDC5126DF}" type="sibTrans" cxnId="{6DDBDEFE-7DEE-482B-88DB-FB2801A2BA19}">
      <dgm:prSet/>
      <dgm:spPr/>
      <dgm:t>
        <a:bodyPr/>
        <a:lstStyle/>
        <a:p>
          <a:endParaRPr lang="en-US"/>
        </a:p>
      </dgm:t>
    </dgm:pt>
    <dgm:pt modelId="{274909D2-50E2-45DF-8290-BBBE85BB978B}" type="pres">
      <dgm:prSet presAssocID="{F813F56E-7AD4-4770-9735-A971D74101E0}" presName="vert0" presStyleCnt="0">
        <dgm:presLayoutVars>
          <dgm:dir/>
          <dgm:animOne val="branch"/>
          <dgm:animLvl val="lvl"/>
        </dgm:presLayoutVars>
      </dgm:prSet>
      <dgm:spPr/>
    </dgm:pt>
    <dgm:pt modelId="{250AAA7F-293F-44E1-9B83-77EC0614124C}" type="pres">
      <dgm:prSet presAssocID="{4E67BBEC-23AC-4C86-BFAF-A4DB06462F6A}" presName="thickLine" presStyleLbl="alignNode1" presStyleIdx="0" presStyleCnt="2"/>
      <dgm:spPr/>
    </dgm:pt>
    <dgm:pt modelId="{71637935-B77B-4D19-9CBC-D76691A5F11D}" type="pres">
      <dgm:prSet presAssocID="{4E67BBEC-23AC-4C86-BFAF-A4DB06462F6A}" presName="horz1" presStyleCnt="0"/>
      <dgm:spPr/>
    </dgm:pt>
    <dgm:pt modelId="{0CC31D98-5CF2-4EDC-8771-D9801DA1D250}" type="pres">
      <dgm:prSet presAssocID="{4E67BBEC-23AC-4C86-BFAF-A4DB06462F6A}" presName="tx1" presStyleLbl="revTx" presStyleIdx="0" presStyleCnt="2"/>
      <dgm:spPr/>
    </dgm:pt>
    <dgm:pt modelId="{91D7C1EF-5AD4-4B8E-84DC-FF8558FAB42D}" type="pres">
      <dgm:prSet presAssocID="{4E67BBEC-23AC-4C86-BFAF-A4DB06462F6A}" presName="vert1" presStyleCnt="0"/>
      <dgm:spPr/>
    </dgm:pt>
    <dgm:pt modelId="{0CBFAD3A-A5D1-4DBE-9D0B-824A5B89C05C}" type="pres">
      <dgm:prSet presAssocID="{76EF6E96-D55E-41BD-BF96-AE46DAEBF47D}" presName="thickLine" presStyleLbl="alignNode1" presStyleIdx="1" presStyleCnt="2"/>
      <dgm:spPr/>
    </dgm:pt>
    <dgm:pt modelId="{26D76034-94FD-4EB6-A14D-D0FF9B21BBFD}" type="pres">
      <dgm:prSet presAssocID="{76EF6E96-D55E-41BD-BF96-AE46DAEBF47D}" presName="horz1" presStyleCnt="0"/>
      <dgm:spPr/>
    </dgm:pt>
    <dgm:pt modelId="{37D0D2FE-8567-44BD-8777-7E273A982297}" type="pres">
      <dgm:prSet presAssocID="{76EF6E96-D55E-41BD-BF96-AE46DAEBF47D}" presName="tx1" presStyleLbl="revTx" presStyleIdx="1" presStyleCnt="2"/>
      <dgm:spPr/>
    </dgm:pt>
    <dgm:pt modelId="{C4BED60F-BB4B-4C9D-9972-B647F67BAB3D}" type="pres">
      <dgm:prSet presAssocID="{76EF6E96-D55E-41BD-BF96-AE46DAEBF47D}" presName="vert1" presStyleCnt="0"/>
      <dgm:spPr/>
    </dgm:pt>
  </dgm:ptLst>
  <dgm:cxnLst>
    <dgm:cxn modelId="{7093F321-77AD-4C2C-9879-F935387A65AC}" type="presOf" srcId="{4E67BBEC-23AC-4C86-BFAF-A4DB06462F6A}" destId="{0CC31D98-5CF2-4EDC-8771-D9801DA1D250}" srcOrd="0" destOrd="0" presId="urn:microsoft.com/office/officeart/2008/layout/LinedList"/>
    <dgm:cxn modelId="{F5B0E761-ABD7-48F2-89CC-281E7C10199D}" type="presOf" srcId="{F813F56E-7AD4-4770-9735-A971D74101E0}" destId="{274909D2-50E2-45DF-8290-BBBE85BB978B}" srcOrd="0" destOrd="0" presId="urn:microsoft.com/office/officeart/2008/layout/LinedList"/>
    <dgm:cxn modelId="{D88A52B4-5E68-4FC6-9951-3F161E15FCD9}" srcId="{F813F56E-7AD4-4770-9735-A971D74101E0}" destId="{4E67BBEC-23AC-4C86-BFAF-A4DB06462F6A}" srcOrd="0" destOrd="0" parTransId="{FA41363F-942E-43B5-BC74-AC93F9922E15}" sibTransId="{41202969-37A0-45F7-A1C9-8A054A57DBD3}"/>
    <dgm:cxn modelId="{3CE99DBD-36C7-4E34-AFBC-A5245D784841}" type="presOf" srcId="{76EF6E96-D55E-41BD-BF96-AE46DAEBF47D}" destId="{37D0D2FE-8567-44BD-8777-7E273A982297}" srcOrd="0" destOrd="0" presId="urn:microsoft.com/office/officeart/2008/layout/LinedList"/>
    <dgm:cxn modelId="{6DDBDEFE-7DEE-482B-88DB-FB2801A2BA19}" srcId="{F813F56E-7AD4-4770-9735-A971D74101E0}" destId="{76EF6E96-D55E-41BD-BF96-AE46DAEBF47D}" srcOrd="1" destOrd="0" parTransId="{CB222B78-5EDE-4D0B-8EF6-8043CD367AF2}" sibTransId="{BFD601EA-922F-447C-AA5F-7C9CDC5126DF}"/>
    <dgm:cxn modelId="{BEA1FD60-8CCD-4884-8EB7-BB202927D052}" type="presParOf" srcId="{274909D2-50E2-45DF-8290-BBBE85BB978B}" destId="{250AAA7F-293F-44E1-9B83-77EC0614124C}" srcOrd="0" destOrd="0" presId="urn:microsoft.com/office/officeart/2008/layout/LinedList"/>
    <dgm:cxn modelId="{EAF40133-4307-459F-9B5D-80F7B102043D}" type="presParOf" srcId="{274909D2-50E2-45DF-8290-BBBE85BB978B}" destId="{71637935-B77B-4D19-9CBC-D76691A5F11D}" srcOrd="1" destOrd="0" presId="urn:microsoft.com/office/officeart/2008/layout/LinedList"/>
    <dgm:cxn modelId="{FCE7C47E-8520-4ABF-99CC-92B23A17FF58}" type="presParOf" srcId="{71637935-B77B-4D19-9CBC-D76691A5F11D}" destId="{0CC31D98-5CF2-4EDC-8771-D9801DA1D250}" srcOrd="0" destOrd="0" presId="urn:microsoft.com/office/officeart/2008/layout/LinedList"/>
    <dgm:cxn modelId="{09E36CFF-4749-4A40-9640-D30755EEB347}" type="presParOf" srcId="{71637935-B77B-4D19-9CBC-D76691A5F11D}" destId="{91D7C1EF-5AD4-4B8E-84DC-FF8558FAB42D}" srcOrd="1" destOrd="0" presId="urn:microsoft.com/office/officeart/2008/layout/LinedList"/>
    <dgm:cxn modelId="{3DBA1BB2-C1BA-47BB-82A0-669244AB1A0E}" type="presParOf" srcId="{274909D2-50E2-45DF-8290-BBBE85BB978B}" destId="{0CBFAD3A-A5D1-4DBE-9D0B-824A5B89C05C}" srcOrd="2" destOrd="0" presId="urn:microsoft.com/office/officeart/2008/layout/LinedList"/>
    <dgm:cxn modelId="{3799AA67-4A1C-4EF3-8F6E-99E29BFCA09D}" type="presParOf" srcId="{274909D2-50E2-45DF-8290-BBBE85BB978B}" destId="{26D76034-94FD-4EB6-A14D-D0FF9B21BBFD}" srcOrd="3" destOrd="0" presId="urn:microsoft.com/office/officeart/2008/layout/LinedList"/>
    <dgm:cxn modelId="{7AC57D35-0798-4CD3-B11A-D333250956B2}" type="presParOf" srcId="{26D76034-94FD-4EB6-A14D-D0FF9B21BBFD}" destId="{37D0D2FE-8567-44BD-8777-7E273A982297}" srcOrd="0" destOrd="0" presId="urn:microsoft.com/office/officeart/2008/layout/LinedList"/>
    <dgm:cxn modelId="{3EE4D34B-BE1E-4B34-984E-004B27BCC4D7}" type="presParOf" srcId="{26D76034-94FD-4EB6-A14D-D0FF9B21BBFD}" destId="{C4BED60F-BB4B-4C9D-9972-B647F67BAB3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3C146CC4-2B82-4CDA-9262-B1F0FC3ED9E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77E62BF-0637-4047-B30E-AE5AF57AA1C3}">
      <dgm:prSet/>
      <dgm:spPr/>
      <dgm:t>
        <a:bodyPr/>
        <a:lstStyle/>
        <a:p>
          <a:r>
            <a:rPr lang="en-US" dirty="0" err="1"/>
            <a:t>učenik</a:t>
          </a:r>
          <a:r>
            <a:rPr lang="en-US" dirty="0"/>
            <a:t> </a:t>
          </a:r>
          <a:r>
            <a:rPr lang="en-US" dirty="0" err="1"/>
            <a:t>gimnazijskog</a:t>
          </a:r>
          <a:r>
            <a:rPr lang="en-US" dirty="0"/>
            <a:t> </a:t>
          </a:r>
          <a:r>
            <a:rPr lang="en-US" dirty="0" err="1"/>
            <a:t>programa</a:t>
          </a:r>
          <a:r>
            <a:rPr lang="en-US" dirty="0"/>
            <a:t> </a:t>
          </a:r>
          <a:r>
            <a:rPr lang="en-US" dirty="0" err="1"/>
            <a:t>uspješno</a:t>
          </a:r>
          <a:r>
            <a:rPr lang="en-US" dirty="0"/>
            <a:t> je </a:t>
          </a:r>
          <a:r>
            <a:rPr lang="en-US" dirty="0" err="1"/>
            <a:t>položio</a:t>
          </a:r>
          <a:r>
            <a:rPr lang="en-US" dirty="0"/>
            <a:t> </a:t>
          </a:r>
          <a:r>
            <a:rPr lang="en-US" dirty="0" err="1"/>
            <a:t>državnu</a:t>
          </a:r>
          <a:r>
            <a:rPr lang="en-US" dirty="0"/>
            <a:t> </a:t>
          </a:r>
          <a:r>
            <a:rPr lang="en-US" dirty="0" err="1"/>
            <a:t>maturu</a:t>
          </a:r>
          <a:r>
            <a:rPr lang="en-US" dirty="0"/>
            <a:t> </a:t>
          </a:r>
          <a:r>
            <a:rPr lang="en-US" dirty="0" err="1"/>
            <a:t>ako</a:t>
          </a:r>
          <a:r>
            <a:rPr lang="en-US" dirty="0"/>
            <a:t> je </a:t>
          </a:r>
          <a:r>
            <a:rPr lang="en-US" b="1" dirty="0" err="1">
              <a:solidFill>
                <a:srgbClr val="0070C0"/>
              </a:solidFill>
            </a:rPr>
            <a:t>položio</a:t>
          </a:r>
          <a:r>
            <a:rPr lang="en-US" b="1" dirty="0">
              <a:solidFill>
                <a:srgbClr val="0070C0"/>
              </a:solidFill>
            </a:rPr>
            <a:t> </a:t>
          </a:r>
          <a:r>
            <a:rPr lang="en-US" b="1" dirty="0" err="1">
              <a:solidFill>
                <a:srgbClr val="0070C0"/>
              </a:solidFill>
            </a:rPr>
            <a:t>sve</a:t>
          </a:r>
          <a:r>
            <a:rPr lang="en-US" b="1" dirty="0">
              <a:solidFill>
                <a:srgbClr val="0070C0"/>
              </a:solidFill>
            </a:rPr>
            <a:t> </a:t>
          </a:r>
          <a:r>
            <a:rPr lang="en-US" b="1" dirty="0" err="1">
              <a:solidFill>
                <a:srgbClr val="0070C0"/>
              </a:solidFill>
            </a:rPr>
            <a:t>ispite</a:t>
          </a:r>
          <a:r>
            <a:rPr lang="en-US" b="1" dirty="0">
              <a:solidFill>
                <a:srgbClr val="0070C0"/>
              </a:solidFill>
            </a:rPr>
            <a:t> </a:t>
          </a:r>
          <a:r>
            <a:rPr lang="en-US" b="1" dirty="0" err="1">
              <a:solidFill>
                <a:srgbClr val="0070C0"/>
              </a:solidFill>
            </a:rPr>
            <a:t>obveznoga</a:t>
          </a:r>
          <a:r>
            <a:rPr lang="en-US" b="1" dirty="0">
              <a:solidFill>
                <a:srgbClr val="0070C0"/>
              </a:solidFill>
            </a:rPr>
            <a:t> </a:t>
          </a:r>
          <a:r>
            <a:rPr lang="en-US" b="1" dirty="0" err="1">
              <a:solidFill>
                <a:srgbClr val="0070C0"/>
              </a:solidFill>
            </a:rPr>
            <a:t>dijela</a:t>
          </a:r>
          <a:r>
            <a:rPr lang="en-US" dirty="0"/>
            <a:t> </a:t>
          </a:r>
          <a:r>
            <a:rPr lang="en-US" dirty="0" err="1"/>
            <a:t>državne</a:t>
          </a:r>
          <a:r>
            <a:rPr lang="en-US" dirty="0"/>
            <a:t> mature</a:t>
          </a:r>
        </a:p>
      </dgm:t>
    </dgm:pt>
    <dgm:pt modelId="{702B6B40-A444-4535-8494-1C986057E0A4}" type="parTrans" cxnId="{3A3185F2-6DAF-4F70-A14C-01CBC02CE572}">
      <dgm:prSet/>
      <dgm:spPr/>
      <dgm:t>
        <a:bodyPr/>
        <a:lstStyle/>
        <a:p>
          <a:endParaRPr lang="en-US"/>
        </a:p>
      </dgm:t>
    </dgm:pt>
    <dgm:pt modelId="{FC9B7F83-B0B8-4BCD-B75B-730A83CD8BEC}" type="sibTrans" cxnId="{3A3185F2-6DAF-4F70-A14C-01CBC02CE572}">
      <dgm:prSet/>
      <dgm:spPr/>
      <dgm:t>
        <a:bodyPr/>
        <a:lstStyle/>
        <a:p>
          <a:endParaRPr lang="en-US"/>
        </a:p>
      </dgm:t>
    </dgm:pt>
    <dgm:pt modelId="{108F0F9C-CB12-4E4B-81E2-511F5D87811A}">
      <dgm:prSet/>
      <dgm:spPr/>
      <dgm:t>
        <a:bodyPr/>
        <a:lstStyle/>
        <a:p>
          <a:pPr rtl="0"/>
          <a:r>
            <a:rPr lang="en-US" dirty="0"/>
            <a:t>o </a:t>
          </a:r>
          <a:r>
            <a:rPr lang="en-US" dirty="0" err="1"/>
            <a:t>položenim</a:t>
          </a:r>
          <a:r>
            <a:rPr lang="en-US" dirty="0"/>
            <a:t> </a:t>
          </a:r>
          <a:r>
            <a:rPr lang="en-US" dirty="0" err="1"/>
            <a:t>ispitima</a:t>
          </a:r>
          <a:r>
            <a:rPr lang="en-US" dirty="0"/>
            <a:t> </a:t>
          </a:r>
          <a:r>
            <a:rPr lang="en-US" dirty="0" err="1"/>
            <a:t>obveznoga</a:t>
          </a:r>
          <a:r>
            <a:rPr lang="en-US" dirty="0"/>
            <a:t> </a:t>
          </a:r>
          <a:r>
            <a:rPr lang="en-US" dirty="0" err="1"/>
            <a:t>dijela</a:t>
          </a:r>
          <a:r>
            <a:rPr lang="en-US" dirty="0"/>
            <a:t> mature </a:t>
          </a:r>
          <a:r>
            <a:rPr lang="en-US" dirty="0" err="1">
              <a:latin typeface="Calibri Light" panose="020F0302020204030204"/>
            </a:rPr>
            <a:t>učeniku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 err="1">
              <a:latin typeface="Calibri Light" panose="020F0302020204030204"/>
            </a:rPr>
            <a:t>gimnazijskog</a:t>
          </a:r>
          <a:r>
            <a:rPr lang="en-US" dirty="0"/>
            <a:t> </a:t>
          </a:r>
          <a:r>
            <a:rPr lang="en-US" dirty="0" err="1"/>
            <a:t>programa</a:t>
          </a:r>
          <a:r>
            <a:rPr lang="en-US" dirty="0"/>
            <a:t> </a:t>
          </a:r>
          <a:r>
            <a:rPr lang="en-US" dirty="0" err="1"/>
            <a:t>izdaje</a:t>
          </a:r>
          <a:r>
            <a:rPr lang="en-US" dirty="0"/>
            <a:t> se </a:t>
          </a:r>
          <a:r>
            <a:rPr lang="en-US" b="1" dirty="0" err="1">
              <a:solidFill>
                <a:srgbClr val="0070C0"/>
              </a:solidFill>
            </a:rPr>
            <a:t>svjedodžba</a:t>
          </a:r>
          <a:r>
            <a:rPr lang="en-US" b="1" dirty="0">
              <a:solidFill>
                <a:srgbClr val="0070C0"/>
              </a:solidFill>
            </a:rPr>
            <a:t> o </a:t>
          </a:r>
          <a:r>
            <a:rPr lang="en-US" b="1" dirty="0" err="1">
              <a:solidFill>
                <a:srgbClr val="0070C0"/>
              </a:solidFill>
            </a:rPr>
            <a:t>državnoj</a:t>
          </a:r>
          <a:r>
            <a:rPr lang="en-US" b="1" dirty="0">
              <a:solidFill>
                <a:srgbClr val="0070C0"/>
              </a:solidFill>
            </a:rPr>
            <a:t> </a:t>
          </a:r>
          <a:r>
            <a:rPr lang="en-US" b="1" dirty="0" err="1">
              <a:solidFill>
                <a:srgbClr val="0070C0"/>
              </a:solidFill>
            </a:rPr>
            <a:t>maturi</a:t>
          </a:r>
          <a:endParaRPr lang="en-US" b="1" dirty="0">
            <a:solidFill>
              <a:srgbClr val="0070C0"/>
            </a:solidFill>
          </a:endParaRPr>
        </a:p>
      </dgm:t>
    </dgm:pt>
    <dgm:pt modelId="{01252AAC-0A74-43E3-8092-E4272A29B2DD}" type="parTrans" cxnId="{DA00494C-F111-42D1-88C6-373B00194CFC}">
      <dgm:prSet/>
      <dgm:spPr/>
      <dgm:t>
        <a:bodyPr/>
        <a:lstStyle/>
        <a:p>
          <a:endParaRPr lang="en-US"/>
        </a:p>
      </dgm:t>
    </dgm:pt>
    <dgm:pt modelId="{65DF50FA-B47D-4B11-88DE-5B7D2B604E1C}" type="sibTrans" cxnId="{DA00494C-F111-42D1-88C6-373B00194CFC}">
      <dgm:prSet/>
      <dgm:spPr/>
      <dgm:t>
        <a:bodyPr/>
        <a:lstStyle/>
        <a:p>
          <a:endParaRPr lang="en-US"/>
        </a:p>
      </dgm:t>
    </dgm:pt>
    <dgm:pt modelId="{948CF70B-54A0-48DB-A520-DF727E473525}">
      <dgm:prSet/>
      <dgm:spPr/>
      <dgm:t>
        <a:bodyPr/>
        <a:lstStyle/>
        <a:p>
          <a:r>
            <a:rPr lang="en-US" dirty="0"/>
            <a:t>o </a:t>
          </a:r>
          <a:r>
            <a:rPr lang="en-US" dirty="0" err="1"/>
            <a:t>položenim</a:t>
          </a:r>
          <a:r>
            <a:rPr lang="en-US" dirty="0"/>
            <a:t> </a:t>
          </a:r>
          <a:r>
            <a:rPr lang="en-US" dirty="0" err="1"/>
            <a:t>ispitima</a:t>
          </a:r>
          <a:r>
            <a:rPr lang="en-US" dirty="0"/>
            <a:t> </a:t>
          </a:r>
          <a:r>
            <a:rPr lang="en-US" dirty="0" err="1"/>
            <a:t>izbornoga</a:t>
          </a:r>
          <a:r>
            <a:rPr lang="en-US" dirty="0"/>
            <a:t> </a:t>
          </a:r>
          <a:r>
            <a:rPr lang="en-US" dirty="0" err="1"/>
            <a:t>dijela</a:t>
          </a:r>
          <a:r>
            <a:rPr lang="en-US" dirty="0"/>
            <a:t> </a:t>
          </a:r>
          <a:r>
            <a:rPr lang="en-US" b="1" dirty="0" err="1">
              <a:solidFill>
                <a:srgbClr val="0070C0"/>
              </a:solidFill>
            </a:rPr>
            <a:t>potvrda</a:t>
          </a:r>
          <a:r>
            <a:rPr lang="en-US" b="1" dirty="0">
              <a:solidFill>
                <a:srgbClr val="0070C0"/>
              </a:solidFill>
            </a:rPr>
            <a:t> o </a:t>
          </a:r>
          <a:r>
            <a:rPr lang="en-US" b="1" dirty="0" err="1">
              <a:solidFill>
                <a:srgbClr val="0070C0"/>
              </a:solidFill>
            </a:rPr>
            <a:t>položenim</a:t>
          </a:r>
          <a:r>
            <a:rPr lang="en-US" b="1" dirty="0">
              <a:solidFill>
                <a:srgbClr val="0070C0"/>
              </a:solidFill>
            </a:rPr>
            <a:t> </a:t>
          </a:r>
          <a:r>
            <a:rPr lang="en-US" b="1" dirty="0" err="1">
              <a:solidFill>
                <a:srgbClr val="0070C0"/>
              </a:solidFill>
            </a:rPr>
            <a:t>ispitima</a:t>
          </a:r>
          <a:r>
            <a:rPr lang="en-US" b="1" dirty="0">
              <a:solidFill>
                <a:srgbClr val="0070C0"/>
              </a:solidFill>
            </a:rPr>
            <a:t> </a:t>
          </a:r>
          <a:r>
            <a:rPr lang="en-US" b="1" dirty="0" err="1">
              <a:solidFill>
                <a:srgbClr val="0070C0"/>
              </a:solidFill>
            </a:rPr>
            <a:t>državne</a:t>
          </a:r>
          <a:r>
            <a:rPr lang="en-US" b="1" dirty="0">
              <a:solidFill>
                <a:srgbClr val="0070C0"/>
              </a:solidFill>
            </a:rPr>
            <a:t> mature</a:t>
          </a:r>
        </a:p>
      </dgm:t>
    </dgm:pt>
    <dgm:pt modelId="{080482EE-1945-4EEF-B781-C3E577A177B3}" type="parTrans" cxnId="{FC1A26CE-67C2-46AA-9365-BA698EB56E4C}">
      <dgm:prSet/>
      <dgm:spPr/>
      <dgm:t>
        <a:bodyPr/>
        <a:lstStyle/>
        <a:p>
          <a:endParaRPr lang="en-US"/>
        </a:p>
      </dgm:t>
    </dgm:pt>
    <dgm:pt modelId="{F3972129-BA6F-471A-BD2C-4FA1C68FB1BE}" type="sibTrans" cxnId="{FC1A26CE-67C2-46AA-9365-BA698EB56E4C}">
      <dgm:prSet/>
      <dgm:spPr/>
      <dgm:t>
        <a:bodyPr/>
        <a:lstStyle/>
        <a:p>
          <a:endParaRPr lang="en-US"/>
        </a:p>
      </dgm:t>
    </dgm:pt>
    <dgm:pt modelId="{4B233954-A420-4FC7-AE69-97FFEE8B4B90}" type="pres">
      <dgm:prSet presAssocID="{3C146CC4-2B82-4CDA-9262-B1F0FC3ED9EE}" presName="vert0" presStyleCnt="0">
        <dgm:presLayoutVars>
          <dgm:dir/>
          <dgm:animOne val="branch"/>
          <dgm:animLvl val="lvl"/>
        </dgm:presLayoutVars>
      </dgm:prSet>
      <dgm:spPr/>
    </dgm:pt>
    <dgm:pt modelId="{0FB07801-91AC-4BEF-90DD-494B517A1D94}" type="pres">
      <dgm:prSet presAssocID="{277E62BF-0637-4047-B30E-AE5AF57AA1C3}" presName="thickLine" presStyleLbl="alignNode1" presStyleIdx="0" presStyleCnt="3"/>
      <dgm:spPr/>
    </dgm:pt>
    <dgm:pt modelId="{990F5161-F4AD-4245-8984-932B5D77E4B2}" type="pres">
      <dgm:prSet presAssocID="{277E62BF-0637-4047-B30E-AE5AF57AA1C3}" presName="horz1" presStyleCnt="0"/>
      <dgm:spPr/>
    </dgm:pt>
    <dgm:pt modelId="{8E268C0C-E4D2-4493-880D-C197AC097FD9}" type="pres">
      <dgm:prSet presAssocID="{277E62BF-0637-4047-B30E-AE5AF57AA1C3}" presName="tx1" presStyleLbl="revTx" presStyleIdx="0" presStyleCnt="3"/>
      <dgm:spPr/>
    </dgm:pt>
    <dgm:pt modelId="{A7C420BD-53D9-461B-8460-00E3D648EF51}" type="pres">
      <dgm:prSet presAssocID="{277E62BF-0637-4047-B30E-AE5AF57AA1C3}" presName="vert1" presStyleCnt="0"/>
      <dgm:spPr/>
    </dgm:pt>
    <dgm:pt modelId="{DCC66F4B-7598-4B1C-87E4-4293BB2AC07E}" type="pres">
      <dgm:prSet presAssocID="{108F0F9C-CB12-4E4B-81E2-511F5D87811A}" presName="thickLine" presStyleLbl="alignNode1" presStyleIdx="1" presStyleCnt="3"/>
      <dgm:spPr/>
    </dgm:pt>
    <dgm:pt modelId="{6373D0AA-FE3E-4513-82D3-5B351064C2EF}" type="pres">
      <dgm:prSet presAssocID="{108F0F9C-CB12-4E4B-81E2-511F5D87811A}" presName="horz1" presStyleCnt="0"/>
      <dgm:spPr/>
    </dgm:pt>
    <dgm:pt modelId="{BAC5AD87-104D-43FA-8CB5-35495B7DA356}" type="pres">
      <dgm:prSet presAssocID="{108F0F9C-CB12-4E4B-81E2-511F5D87811A}" presName="tx1" presStyleLbl="revTx" presStyleIdx="1" presStyleCnt="3"/>
      <dgm:spPr/>
    </dgm:pt>
    <dgm:pt modelId="{265E1CDF-4AAC-4E4A-ACB5-C07ED8EB3237}" type="pres">
      <dgm:prSet presAssocID="{108F0F9C-CB12-4E4B-81E2-511F5D87811A}" presName="vert1" presStyleCnt="0"/>
      <dgm:spPr/>
    </dgm:pt>
    <dgm:pt modelId="{31B7474A-122F-4583-A1B8-3680992F9568}" type="pres">
      <dgm:prSet presAssocID="{948CF70B-54A0-48DB-A520-DF727E473525}" presName="thickLine" presStyleLbl="alignNode1" presStyleIdx="2" presStyleCnt="3"/>
      <dgm:spPr/>
    </dgm:pt>
    <dgm:pt modelId="{F34F2342-05C3-4B92-B954-6CB4CBD1D920}" type="pres">
      <dgm:prSet presAssocID="{948CF70B-54A0-48DB-A520-DF727E473525}" presName="horz1" presStyleCnt="0"/>
      <dgm:spPr/>
    </dgm:pt>
    <dgm:pt modelId="{A4BF8166-896A-4FC0-9849-82DF7F4AAD1F}" type="pres">
      <dgm:prSet presAssocID="{948CF70B-54A0-48DB-A520-DF727E473525}" presName="tx1" presStyleLbl="revTx" presStyleIdx="2" presStyleCnt="3"/>
      <dgm:spPr/>
    </dgm:pt>
    <dgm:pt modelId="{6EC29B4C-6E9B-438E-97A2-D547827F20DE}" type="pres">
      <dgm:prSet presAssocID="{948CF70B-54A0-48DB-A520-DF727E473525}" presName="vert1" presStyleCnt="0"/>
      <dgm:spPr/>
    </dgm:pt>
  </dgm:ptLst>
  <dgm:cxnLst>
    <dgm:cxn modelId="{53214110-EC03-4BEC-BE02-9D7FE5F085B3}" type="presOf" srcId="{108F0F9C-CB12-4E4B-81E2-511F5D87811A}" destId="{BAC5AD87-104D-43FA-8CB5-35495B7DA356}" srcOrd="0" destOrd="0" presId="urn:microsoft.com/office/officeart/2008/layout/LinedList"/>
    <dgm:cxn modelId="{A91E9660-12C3-476B-8CB5-FB7617379FB4}" type="presOf" srcId="{3C146CC4-2B82-4CDA-9262-B1F0FC3ED9EE}" destId="{4B233954-A420-4FC7-AE69-97FFEE8B4B90}" srcOrd="0" destOrd="0" presId="urn:microsoft.com/office/officeart/2008/layout/LinedList"/>
    <dgm:cxn modelId="{DA00494C-F111-42D1-88C6-373B00194CFC}" srcId="{3C146CC4-2B82-4CDA-9262-B1F0FC3ED9EE}" destId="{108F0F9C-CB12-4E4B-81E2-511F5D87811A}" srcOrd="1" destOrd="0" parTransId="{01252AAC-0A74-43E3-8092-E4272A29B2DD}" sibTransId="{65DF50FA-B47D-4B11-88DE-5B7D2B604E1C}"/>
    <dgm:cxn modelId="{F874C385-7C7B-4A2F-9B49-BD84215B691E}" type="presOf" srcId="{277E62BF-0637-4047-B30E-AE5AF57AA1C3}" destId="{8E268C0C-E4D2-4493-880D-C197AC097FD9}" srcOrd="0" destOrd="0" presId="urn:microsoft.com/office/officeart/2008/layout/LinedList"/>
    <dgm:cxn modelId="{ADC816B2-40C3-4058-8220-FAB68CD67B9D}" type="presOf" srcId="{948CF70B-54A0-48DB-A520-DF727E473525}" destId="{A4BF8166-896A-4FC0-9849-82DF7F4AAD1F}" srcOrd="0" destOrd="0" presId="urn:microsoft.com/office/officeart/2008/layout/LinedList"/>
    <dgm:cxn modelId="{FC1A26CE-67C2-46AA-9365-BA698EB56E4C}" srcId="{3C146CC4-2B82-4CDA-9262-B1F0FC3ED9EE}" destId="{948CF70B-54A0-48DB-A520-DF727E473525}" srcOrd="2" destOrd="0" parTransId="{080482EE-1945-4EEF-B781-C3E577A177B3}" sibTransId="{F3972129-BA6F-471A-BD2C-4FA1C68FB1BE}"/>
    <dgm:cxn modelId="{3A3185F2-6DAF-4F70-A14C-01CBC02CE572}" srcId="{3C146CC4-2B82-4CDA-9262-B1F0FC3ED9EE}" destId="{277E62BF-0637-4047-B30E-AE5AF57AA1C3}" srcOrd="0" destOrd="0" parTransId="{702B6B40-A444-4535-8494-1C986057E0A4}" sibTransId="{FC9B7F83-B0B8-4BCD-B75B-730A83CD8BEC}"/>
    <dgm:cxn modelId="{79D82724-8CCE-401E-B0FD-BAD24F9DB8FD}" type="presParOf" srcId="{4B233954-A420-4FC7-AE69-97FFEE8B4B90}" destId="{0FB07801-91AC-4BEF-90DD-494B517A1D94}" srcOrd="0" destOrd="0" presId="urn:microsoft.com/office/officeart/2008/layout/LinedList"/>
    <dgm:cxn modelId="{62D57C43-58E6-46A9-BF97-BE171CEE05FC}" type="presParOf" srcId="{4B233954-A420-4FC7-AE69-97FFEE8B4B90}" destId="{990F5161-F4AD-4245-8984-932B5D77E4B2}" srcOrd="1" destOrd="0" presId="urn:microsoft.com/office/officeart/2008/layout/LinedList"/>
    <dgm:cxn modelId="{2637525C-276E-41F1-AF49-418DDF53279D}" type="presParOf" srcId="{990F5161-F4AD-4245-8984-932B5D77E4B2}" destId="{8E268C0C-E4D2-4493-880D-C197AC097FD9}" srcOrd="0" destOrd="0" presId="urn:microsoft.com/office/officeart/2008/layout/LinedList"/>
    <dgm:cxn modelId="{CCD6DE77-95EA-4A9B-81FE-9D014E191BEF}" type="presParOf" srcId="{990F5161-F4AD-4245-8984-932B5D77E4B2}" destId="{A7C420BD-53D9-461B-8460-00E3D648EF51}" srcOrd="1" destOrd="0" presId="urn:microsoft.com/office/officeart/2008/layout/LinedList"/>
    <dgm:cxn modelId="{A3D1414A-B659-49DD-AF5E-C570B3B3B324}" type="presParOf" srcId="{4B233954-A420-4FC7-AE69-97FFEE8B4B90}" destId="{DCC66F4B-7598-4B1C-87E4-4293BB2AC07E}" srcOrd="2" destOrd="0" presId="urn:microsoft.com/office/officeart/2008/layout/LinedList"/>
    <dgm:cxn modelId="{ED806D8C-4C40-4DAC-8643-390D8A566B01}" type="presParOf" srcId="{4B233954-A420-4FC7-AE69-97FFEE8B4B90}" destId="{6373D0AA-FE3E-4513-82D3-5B351064C2EF}" srcOrd="3" destOrd="0" presId="urn:microsoft.com/office/officeart/2008/layout/LinedList"/>
    <dgm:cxn modelId="{ACD9FD76-D22A-49DC-8D54-E03CEE0B1275}" type="presParOf" srcId="{6373D0AA-FE3E-4513-82D3-5B351064C2EF}" destId="{BAC5AD87-104D-43FA-8CB5-35495B7DA356}" srcOrd="0" destOrd="0" presId="urn:microsoft.com/office/officeart/2008/layout/LinedList"/>
    <dgm:cxn modelId="{62BF42BC-722A-42A4-A1CE-33B9EB683904}" type="presParOf" srcId="{6373D0AA-FE3E-4513-82D3-5B351064C2EF}" destId="{265E1CDF-4AAC-4E4A-ACB5-C07ED8EB3237}" srcOrd="1" destOrd="0" presId="urn:microsoft.com/office/officeart/2008/layout/LinedList"/>
    <dgm:cxn modelId="{94D2B421-EA91-4670-9217-10C8BA5D5686}" type="presParOf" srcId="{4B233954-A420-4FC7-AE69-97FFEE8B4B90}" destId="{31B7474A-122F-4583-A1B8-3680992F9568}" srcOrd="4" destOrd="0" presId="urn:microsoft.com/office/officeart/2008/layout/LinedList"/>
    <dgm:cxn modelId="{0C818A07-3FAA-4F38-AE99-57680888A8B1}" type="presParOf" srcId="{4B233954-A420-4FC7-AE69-97FFEE8B4B90}" destId="{F34F2342-05C3-4B92-B954-6CB4CBD1D920}" srcOrd="5" destOrd="0" presId="urn:microsoft.com/office/officeart/2008/layout/LinedList"/>
    <dgm:cxn modelId="{EC5A59AD-96B4-4E87-863C-E31B92052B07}" type="presParOf" srcId="{F34F2342-05C3-4B92-B954-6CB4CBD1D920}" destId="{A4BF8166-896A-4FC0-9849-82DF7F4AAD1F}" srcOrd="0" destOrd="0" presId="urn:microsoft.com/office/officeart/2008/layout/LinedList"/>
    <dgm:cxn modelId="{5F1DB801-D6B1-43E4-A97A-B149428DD38B}" type="presParOf" srcId="{F34F2342-05C3-4B92-B954-6CB4CBD1D920}" destId="{6EC29B4C-6E9B-438E-97A2-D547827F20D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7848C3A4-C22B-46BD-8A8D-1555C6B14D60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24B9D08-D87E-417F-9F84-B70AE1672CE1}">
      <dgm:prSet/>
      <dgm:spPr/>
      <dgm:t>
        <a:bodyPr/>
        <a:lstStyle/>
        <a:p>
          <a:r>
            <a:rPr lang="en-US" dirty="0" err="1"/>
            <a:t>preporučuje</a:t>
          </a:r>
          <a:r>
            <a:rPr lang="en-US" dirty="0"/>
            <a:t> se </a:t>
          </a:r>
          <a:r>
            <a:rPr lang="en-US" dirty="0" err="1"/>
            <a:t>prijava</a:t>
          </a:r>
          <a:r>
            <a:rPr lang="en-US" dirty="0"/>
            <a:t> </a:t>
          </a:r>
          <a:r>
            <a:rPr lang="en-US" dirty="0" err="1"/>
            <a:t>na</a:t>
          </a:r>
          <a:r>
            <a:rPr lang="en-US" dirty="0"/>
            <a:t> </a:t>
          </a:r>
          <a:r>
            <a:rPr lang="en-US" dirty="0" err="1"/>
            <a:t>stranicu</a:t>
          </a:r>
          <a:r>
            <a:rPr lang="en-US" dirty="0"/>
            <a:t> </a:t>
          </a:r>
          <a:r>
            <a:rPr lang="en-US" dirty="0">
              <a:hlinkClick xmlns:r="http://schemas.openxmlformats.org/officeDocument/2006/relationships" r:id="rId1"/>
            </a:rPr>
            <a:t>www.postani-student.hr </a:t>
          </a:r>
          <a:r>
            <a:rPr lang="en-US" dirty="0"/>
            <a:t>u </a:t>
          </a:r>
          <a:r>
            <a:rPr lang="en-US" dirty="0" err="1"/>
            <a:t>pregledniku</a:t>
          </a:r>
          <a:r>
            <a:rPr lang="en-US" dirty="0"/>
            <a:t> Chrome</a:t>
          </a:r>
        </a:p>
      </dgm:t>
    </dgm:pt>
    <dgm:pt modelId="{E3298AD6-E167-4B85-91F2-FD6BFE93AB0E}" type="parTrans" cxnId="{B36343E3-337F-4FAC-BA6A-188434955CD1}">
      <dgm:prSet/>
      <dgm:spPr/>
      <dgm:t>
        <a:bodyPr/>
        <a:lstStyle/>
        <a:p>
          <a:endParaRPr lang="en-US"/>
        </a:p>
      </dgm:t>
    </dgm:pt>
    <dgm:pt modelId="{A2D2ED34-D3CA-4F7F-879A-328BF3D0F4EE}" type="sibTrans" cxnId="{B36343E3-337F-4FAC-BA6A-188434955CD1}">
      <dgm:prSet/>
      <dgm:spPr/>
      <dgm:t>
        <a:bodyPr/>
        <a:lstStyle/>
        <a:p>
          <a:endParaRPr lang="en-US"/>
        </a:p>
      </dgm:t>
    </dgm:pt>
    <dgm:pt modelId="{F114C391-AD5C-4B5E-BD0A-C621D42DF8B3}">
      <dgm:prSet/>
      <dgm:spPr/>
      <dgm:t>
        <a:bodyPr/>
        <a:lstStyle/>
        <a:p>
          <a:r>
            <a:rPr lang="en-US" dirty="0" err="1"/>
            <a:t>učenik</a:t>
          </a:r>
          <a:r>
            <a:rPr lang="en-US" dirty="0"/>
            <a:t> se </a:t>
          </a:r>
          <a:r>
            <a:rPr lang="en-US" dirty="0" err="1"/>
            <a:t>prvi</a:t>
          </a:r>
          <a:r>
            <a:rPr lang="en-US" dirty="0"/>
            <a:t> put </a:t>
          </a:r>
          <a:r>
            <a:rPr lang="en-US" dirty="0" err="1"/>
            <a:t>prijavljuje</a:t>
          </a:r>
          <a:r>
            <a:rPr lang="en-US" dirty="0"/>
            <a:t> u </a:t>
          </a:r>
          <a:r>
            <a:rPr lang="en-US" dirty="0" err="1"/>
            <a:t>sustav</a:t>
          </a:r>
          <a:r>
            <a:rPr lang="en-US" dirty="0"/>
            <a:t> </a:t>
          </a:r>
          <a:r>
            <a:rPr lang="en-US" dirty="0" err="1"/>
            <a:t>na</a:t>
          </a:r>
          <a:r>
            <a:rPr lang="en-US" dirty="0"/>
            <a:t> </a:t>
          </a:r>
          <a:r>
            <a:rPr lang="en-US" dirty="0" err="1"/>
            <a:t>način</a:t>
          </a:r>
          <a:r>
            <a:rPr lang="en-US" dirty="0"/>
            <a:t> da </a:t>
          </a:r>
          <a:r>
            <a:rPr lang="en-US" dirty="0" err="1"/>
            <a:t>upisuje</a:t>
          </a:r>
          <a:r>
            <a:rPr lang="en-US" dirty="0"/>
            <a:t> </a:t>
          </a:r>
          <a:r>
            <a:rPr lang="en-US" dirty="0" err="1"/>
            <a:t>svoju</a:t>
          </a:r>
          <a:r>
            <a:rPr lang="en-US" dirty="0"/>
            <a:t> </a:t>
          </a:r>
          <a:r>
            <a:rPr lang="en-US" b="1" dirty="0" err="1">
              <a:solidFill>
                <a:srgbClr val="0070C0"/>
              </a:solidFill>
            </a:rPr>
            <a:t>korisničku</a:t>
          </a:r>
          <a:r>
            <a:rPr lang="en-US" b="1" dirty="0">
              <a:solidFill>
                <a:srgbClr val="0070C0"/>
              </a:solidFill>
            </a:rPr>
            <a:t> </a:t>
          </a:r>
          <a:r>
            <a:rPr lang="en-US" b="1" dirty="0" err="1">
              <a:solidFill>
                <a:srgbClr val="0070C0"/>
              </a:solidFill>
            </a:rPr>
            <a:t>oznaku</a:t>
          </a:r>
          <a:r>
            <a:rPr lang="en-US" b="1" dirty="0">
              <a:solidFill>
                <a:srgbClr val="0070C0"/>
              </a:solidFill>
            </a:rPr>
            <a:t> </a:t>
          </a:r>
          <a:r>
            <a:rPr lang="en-US" b="1" dirty="0" err="1">
              <a:solidFill>
                <a:srgbClr val="0070C0"/>
              </a:solidFill>
            </a:rPr>
            <a:t>i</a:t>
          </a:r>
          <a:r>
            <a:rPr lang="en-US" b="1" dirty="0">
              <a:solidFill>
                <a:srgbClr val="0070C0"/>
              </a:solidFill>
            </a:rPr>
            <a:t> </a:t>
          </a:r>
          <a:r>
            <a:rPr lang="en-US" b="1" dirty="0" err="1">
              <a:solidFill>
                <a:srgbClr val="0070C0"/>
              </a:solidFill>
            </a:rPr>
            <a:t>lozinku</a:t>
          </a:r>
          <a:r>
            <a:rPr lang="en-US" dirty="0"/>
            <a:t> </a:t>
          </a:r>
          <a:r>
            <a:rPr lang="en-US" dirty="0" err="1"/>
            <a:t>koju</a:t>
          </a:r>
          <a:r>
            <a:rPr lang="en-US" dirty="0"/>
            <a:t> </a:t>
          </a:r>
          <a:r>
            <a:rPr lang="en-US" dirty="0" err="1"/>
            <a:t>im</a:t>
          </a:r>
          <a:r>
            <a:rPr lang="en-US" dirty="0"/>
            <a:t> je </a:t>
          </a:r>
          <a:r>
            <a:rPr lang="en-US" dirty="0" err="1"/>
            <a:t>dodijelio</a:t>
          </a:r>
          <a:r>
            <a:rPr lang="en-US" dirty="0"/>
            <a:t> administrator </a:t>
          </a:r>
          <a:r>
            <a:rPr lang="en-US" dirty="0" err="1"/>
            <a:t>školskog</a:t>
          </a:r>
          <a:r>
            <a:rPr lang="en-US" dirty="0"/>
            <a:t> </a:t>
          </a:r>
          <a:r>
            <a:rPr lang="en-US" dirty="0" err="1"/>
            <a:t>imenika</a:t>
          </a:r>
          <a:r>
            <a:rPr lang="en-US" dirty="0"/>
            <a:t> (</a:t>
          </a:r>
          <a:r>
            <a:rPr lang="en-US" dirty="0" err="1"/>
            <a:t>obvezno</a:t>
          </a:r>
          <a:r>
            <a:rPr lang="en-US" dirty="0"/>
            <a:t> </a:t>
          </a:r>
          <a:r>
            <a:rPr lang="en-US" dirty="0" err="1"/>
            <a:t>prvu</a:t>
          </a:r>
          <a:r>
            <a:rPr lang="en-US" dirty="0"/>
            <a:t> </a:t>
          </a:r>
          <a:r>
            <a:rPr lang="en-US" dirty="0" err="1"/>
            <a:t>prijavu</a:t>
          </a:r>
          <a:r>
            <a:rPr lang="en-US" dirty="0"/>
            <a:t> </a:t>
          </a:r>
          <a:r>
            <a:rPr lang="en-US" dirty="0" err="1"/>
            <a:t>izvršiti</a:t>
          </a:r>
          <a:r>
            <a:rPr lang="en-US" dirty="0"/>
            <a:t> </a:t>
          </a:r>
          <a:r>
            <a:rPr lang="en-US" dirty="0" err="1"/>
            <a:t>na</a:t>
          </a:r>
          <a:r>
            <a:rPr lang="en-US" dirty="0"/>
            <a:t> </a:t>
          </a:r>
          <a:r>
            <a:rPr lang="en-US" dirty="0" err="1"/>
            <a:t>računalu</a:t>
          </a:r>
          <a:r>
            <a:rPr lang="en-US" dirty="0"/>
            <a:t>)</a:t>
          </a:r>
        </a:p>
      </dgm:t>
    </dgm:pt>
    <dgm:pt modelId="{70B7DC85-0225-4292-9B8D-1B17B8FD1675}" type="parTrans" cxnId="{388F09CC-C191-47BC-8EC1-E946EFF5C27F}">
      <dgm:prSet/>
      <dgm:spPr/>
      <dgm:t>
        <a:bodyPr/>
        <a:lstStyle/>
        <a:p>
          <a:endParaRPr lang="en-US"/>
        </a:p>
      </dgm:t>
    </dgm:pt>
    <dgm:pt modelId="{1C1E2A47-19E2-46A3-8AB6-DD9BC77D38B2}" type="sibTrans" cxnId="{388F09CC-C191-47BC-8EC1-E946EFF5C27F}">
      <dgm:prSet/>
      <dgm:spPr/>
      <dgm:t>
        <a:bodyPr/>
        <a:lstStyle/>
        <a:p>
          <a:endParaRPr lang="en-US"/>
        </a:p>
      </dgm:t>
    </dgm:pt>
    <dgm:pt modelId="{D46A4666-0A47-4BB6-8FF8-B638D659DD41}" type="pres">
      <dgm:prSet presAssocID="{7848C3A4-C22B-46BD-8A8D-1555C6B14D60}" presName="vert0" presStyleCnt="0">
        <dgm:presLayoutVars>
          <dgm:dir/>
          <dgm:animOne val="branch"/>
          <dgm:animLvl val="lvl"/>
        </dgm:presLayoutVars>
      </dgm:prSet>
      <dgm:spPr/>
    </dgm:pt>
    <dgm:pt modelId="{85F399ED-AD3C-4144-83CE-48FC5C13C20C}" type="pres">
      <dgm:prSet presAssocID="{524B9D08-D87E-417F-9F84-B70AE1672CE1}" presName="thickLine" presStyleLbl="alignNode1" presStyleIdx="0" presStyleCnt="2"/>
      <dgm:spPr/>
    </dgm:pt>
    <dgm:pt modelId="{6E6B4A75-B713-43BA-8A01-EE86D139EF93}" type="pres">
      <dgm:prSet presAssocID="{524B9D08-D87E-417F-9F84-B70AE1672CE1}" presName="horz1" presStyleCnt="0"/>
      <dgm:spPr/>
    </dgm:pt>
    <dgm:pt modelId="{A57B004B-C78E-48EF-8B42-45300D6C323E}" type="pres">
      <dgm:prSet presAssocID="{524B9D08-D87E-417F-9F84-B70AE1672CE1}" presName="tx1" presStyleLbl="revTx" presStyleIdx="0" presStyleCnt="2"/>
      <dgm:spPr/>
    </dgm:pt>
    <dgm:pt modelId="{D400EE89-EB53-4E02-8934-984A7F9FBCDB}" type="pres">
      <dgm:prSet presAssocID="{524B9D08-D87E-417F-9F84-B70AE1672CE1}" presName="vert1" presStyleCnt="0"/>
      <dgm:spPr/>
    </dgm:pt>
    <dgm:pt modelId="{247C43B1-6BDC-4A05-B267-0EBE4BB22BAD}" type="pres">
      <dgm:prSet presAssocID="{F114C391-AD5C-4B5E-BD0A-C621D42DF8B3}" presName="thickLine" presStyleLbl="alignNode1" presStyleIdx="1" presStyleCnt="2"/>
      <dgm:spPr/>
    </dgm:pt>
    <dgm:pt modelId="{170ADB62-484B-46B5-B2FE-758F1992F4F5}" type="pres">
      <dgm:prSet presAssocID="{F114C391-AD5C-4B5E-BD0A-C621D42DF8B3}" presName="horz1" presStyleCnt="0"/>
      <dgm:spPr/>
    </dgm:pt>
    <dgm:pt modelId="{55E44E4C-F425-459E-BDCA-C0208A11D138}" type="pres">
      <dgm:prSet presAssocID="{F114C391-AD5C-4B5E-BD0A-C621D42DF8B3}" presName="tx1" presStyleLbl="revTx" presStyleIdx="1" presStyleCnt="2"/>
      <dgm:spPr/>
    </dgm:pt>
    <dgm:pt modelId="{C07F4F40-B0B9-4E84-BB7C-020004ED9E2E}" type="pres">
      <dgm:prSet presAssocID="{F114C391-AD5C-4B5E-BD0A-C621D42DF8B3}" presName="vert1" presStyleCnt="0"/>
      <dgm:spPr/>
    </dgm:pt>
  </dgm:ptLst>
  <dgm:cxnLst>
    <dgm:cxn modelId="{ED97EC14-B2F1-4E7F-B1A4-E9781710154F}" type="presOf" srcId="{F114C391-AD5C-4B5E-BD0A-C621D42DF8B3}" destId="{55E44E4C-F425-459E-BDCA-C0208A11D138}" srcOrd="0" destOrd="0" presId="urn:microsoft.com/office/officeart/2008/layout/LinedList"/>
    <dgm:cxn modelId="{E717803E-9373-4AC4-9E41-7DB365815B9E}" type="presOf" srcId="{524B9D08-D87E-417F-9F84-B70AE1672CE1}" destId="{A57B004B-C78E-48EF-8B42-45300D6C323E}" srcOrd="0" destOrd="0" presId="urn:microsoft.com/office/officeart/2008/layout/LinedList"/>
    <dgm:cxn modelId="{A172734B-6B46-4DFF-B00A-C83A4F3F8CBE}" type="presOf" srcId="{7848C3A4-C22B-46BD-8A8D-1555C6B14D60}" destId="{D46A4666-0A47-4BB6-8FF8-B638D659DD41}" srcOrd="0" destOrd="0" presId="urn:microsoft.com/office/officeart/2008/layout/LinedList"/>
    <dgm:cxn modelId="{388F09CC-C191-47BC-8EC1-E946EFF5C27F}" srcId="{7848C3A4-C22B-46BD-8A8D-1555C6B14D60}" destId="{F114C391-AD5C-4B5E-BD0A-C621D42DF8B3}" srcOrd="1" destOrd="0" parTransId="{70B7DC85-0225-4292-9B8D-1B17B8FD1675}" sibTransId="{1C1E2A47-19E2-46A3-8AB6-DD9BC77D38B2}"/>
    <dgm:cxn modelId="{B36343E3-337F-4FAC-BA6A-188434955CD1}" srcId="{7848C3A4-C22B-46BD-8A8D-1555C6B14D60}" destId="{524B9D08-D87E-417F-9F84-B70AE1672CE1}" srcOrd="0" destOrd="0" parTransId="{E3298AD6-E167-4B85-91F2-FD6BFE93AB0E}" sibTransId="{A2D2ED34-D3CA-4F7F-879A-328BF3D0F4EE}"/>
    <dgm:cxn modelId="{63A2625C-8933-4088-ACFE-B42CBEEA7B8F}" type="presParOf" srcId="{D46A4666-0A47-4BB6-8FF8-B638D659DD41}" destId="{85F399ED-AD3C-4144-83CE-48FC5C13C20C}" srcOrd="0" destOrd="0" presId="urn:microsoft.com/office/officeart/2008/layout/LinedList"/>
    <dgm:cxn modelId="{838A1225-517E-4DF5-87EC-DB51232988C4}" type="presParOf" srcId="{D46A4666-0A47-4BB6-8FF8-B638D659DD41}" destId="{6E6B4A75-B713-43BA-8A01-EE86D139EF93}" srcOrd="1" destOrd="0" presId="urn:microsoft.com/office/officeart/2008/layout/LinedList"/>
    <dgm:cxn modelId="{824EC4A8-CB56-4143-B86D-E8D5310414AD}" type="presParOf" srcId="{6E6B4A75-B713-43BA-8A01-EE86D139EF93}" destId="{A57B004B-C78E-48EF-8B42-45300D6C323E}" srcOrd="0" destOrd="0" presId="urn:microsoft.com/office/officeart/2008/layout/LinedList"/>
    <dgm:cxn modelId="{B10E8841-3768-4A8A-A5EA-13191EFCA997}" type="presParOf" srcId="{6E6B4A75-B713-43BA-8A01-EE86D139EF93}" destId="{D400EE89-EB53-4E02-8934-984A7F9FBCDB}" srcOrd="1" destOrd="0" presId="urn:microsoft.com/office/officeart/2008/layout/LinedList"/>
    <dgm:cxn modelId="{5FA08C6B-EF82-4BC0-B7CA-5C563563E7D7}" type="presParOf" srcId="{D46A4666-0A47-4BB6-8FF8-B638D659DD41}" destId="{247C43B1-6BDC-4A05-B267-0EBE4BB22BAD}" srcOrd="2" destOrd="0" presId="urn:microsoft.com/office/officeart/2008/layout/LinedList"/>
    <dgm:cxn modelId="{96CACCD8-057F-407A-8386-7F94155F9AEC}" type="presParOf" srcId="{D46A4666-0A47-4BB6-8FF8-B638D659DD41}" destId="{170ADB62-484B-46B5-B2FE-758F1992F4F5}" srcOrd="3" destOrd="0" presId="urn:microsoft.com/office/officeart/2008/layout/LinedList"/>
    <dgm:cxn modelId="{A43BCC16-F177-4865-8247-301E3F1A3A66}" type="presParOf" srcId="{170ADB62-484B-46B5-B2FE-758F1992F4F5}" destId="{55E44E4C-F425-459E-BDCA-C0208A11D138}" srcOrd="0" destOrd="0" presId="urn:microsoft.com/office/officeart/2008/layout/LinedList"/>
    <dgm:cxn modelId="{EDB2C3B4-F049-4F90-BE5F-71A042EB0465}" type="presParOf" srcId="{170ADB62-484B-46B5-B2FE-758F1992F4F5}" destId="{C07F4F40-B0B9-4E84-BB7C-020004ED9E2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CBD136B3-AAFC-43C2-9ECC-1A1F133A3BAA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D0705C0-D8F8-4AC8-ADDD-514C24AAFCC1}">
      <dgm:prSet/>
      <dgm:spPr/>
      <dgm:t>
        <a:bodyPr/>
        <a:lstStyle/>
        <a:p>
          <a:r>
            <a:rPr lang="en-US"/>
            <a:t>ako učenik promijeni broj mobitela koji je upisao u sustav, potrebno je javiti se Infocentru na broj telefona 01 4501 899 ili to prijaviti na e-adresu </a:t>
          </a:r>
          <a:r>
            <a:rPr lang="en-US">
              <a:hlinkClick xmlns:r="http://schemas.openxmlformats.org/officeDocument/2006/relationships" r:id="rId1"/>
            </a:rPr>
            <a:t>info.centar@ncvvo.hr</a:t>
          </a:r>
          <a:r>
            <a:rPr lang="en-US"/>
            <a:t> </a:t>
          </a:r>
        </a:p>
      </dgm:t>
    </dgm:pt>
    <dgm:pt modelId="{2DE02177-DE24-4F93-B173-1E3002D7CB91}" type="parTrans" cxnId="{BC36AC6A-22D4-42D6-827C-7CF573BAE51C}">
      <dgm:prSet/>
      <dgm:spPr/>
      <dgm:t>
        <a:bodyPr/>
        <a:lstStyle/>
        <a:p>
          <a:endParaRPr lang="en-US"/>
        </a:p>
      </dgm:t>
    </dgm:pt>
    <dgm:pt modelId="{CFCD76F6-906A-45C5-BD83-E4AC015F8DF4}" type="sibTrans" cxnId="{BC36AC6A-22D4-42D6-827C-7CF573BAE51C}">
      <dgm:prSet/>
      <dgm:spPr/>
      <dgm:t>
        <a:bodyPr/>
        <a:lstStyle/>
        <a:p>
          <a:endParaRPr lang="en-US"/>
        </a:p>
      </dgm:t>
    </dgm:pt>
    <dgm:pt modelId="{F48970BF-DC67-46B6-9592-A5D4183659FA}">
      <dgm:prSet/>
      <dgm:spPr/>
      <dgm:t>
        <a:bodyPr/>
        <a:lstStyle/>
        <a:p>
          <a:r>
            <a:rPr lang="en-US"/>
            <a:t>obavezno napisati ime, prezime i OIB te novi broj mobitela</a:t>
          </a:r>
        </a:p>
      </dgm:t>
    </dgm:pt>
    <dgm:pt modelId="{19C8C73B-B94A-4FAA-953A-837E5A3106BA}" type="parTrans" cxnId="{7E74A584-7070-449E-B846-3D646324449D}">
      <dgm:prSet/>
      <dgm:spPr/>
      <dgm:t>
        <a:bodyPr/>
        <a:lstStyle/>
        <a:p>
          <a:endParaRPr lang="en-US"/>
        </a:p>
      </dgm:t>
    </dgm:pt>
    <dgm:pt modelId="{5D448369-4DEF-466D-98A7-7F6B0E49BDE4}" type="sibTrans" cxnId="{7E74A584-7070-449E-B846-3D646324449D}">
      <dgm:prSet/>
      <dgm:spPr/>
      <dgm:t>
        <a:bodyPr/>
        <a:lstStyle/>
        <a:p>
          <a:endParaRPr lang="en-US"/>
        </a:p>
      </dgm:t>
    </dgm:pt>
    <dgm:pt modelId="{7BDF37F7-A776-4A66-B6FF-D9A615F2C13E}" type="pres">
      <dgm:prSet presAssocID="{CBD136B3-AAFC-43C2-9ECC-1A1F133A3BA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5B09724-E354-410C-90A0-50F9EBC13EBA}" type="pres">
      <dgm:prSet presAssocID="{5D0705C0-D8F8-4AC8-ADDD-514C24AAFCC1}" presName="hierRoot1" presStyleCnt="0"/>
      <dgm:spPr/>
    </dgm:pt>
    <dgm:pt modelId="{F429A32D-1BD2-4319-993F-9C7AC0ECCA6F}" type="pres">
      <dgm:prSet presAssocID="{5D0705C0-D8F8-4AC8-ADDD-514C24AAFCC1}" presName="composite" presStyleCnt="0"/>
      <dgm:spPr/>
    </dgm:pt>
    <dgm:pt modelId="{31272AA8-D9F4-4C7A-A963-3BB7B73437D5}" type="pres">
      <dgm:prSet presAssocID="{5D0705C0-D8F8-4AC8-ADDD-514C24AAFCC1}" presName="background" presStyleLbl="node0" presStyleIdx="0" presStyleCnt="2"/>
      <dgm:spPr/>
    </dgm:pt>
    <dgm:pt modelId="{20662AAB-28DF-4C24-9209-3E81161A6EB4}" type="pres">
      <dgm:prSet presAssocID="{5D0705C0-D8F8-4AC8-ADDD-514C24AAFCC1}" presName="text" presStyleLbl="fgAcc0" presStyleIdx="0" presStyleCnt="2">
        <dgm:presLayoutVars>
          <dgm:chPref val="3"/>
        </dgm:presLayoutVars>
      </dgm:prSet>
      <dgm:spPr/>
    </dgm:pt>
    <dgm:pt modelId="{4E844314-4AFA-463E-9C5D-19C6A3C60A11}" type="pres">
      <dgm:prSet presAssocID="{5D0705C0-D8F8-4AC8-ADDD-514C24AAFCC1}" presName="hierChild2" presStyleCnt="0"/>
      <dgm:spPr/>
    </dgm:pt>
    <dgm:pt modelId="{F83A318F-80FA-4FB8-A212-4F6D45831EBD}" type="pres">
      <dgm:prSet presAssocID="{F48970BF-DC67-46B6-9592-A5D4183659FA}" presName="hierRoot1" presStyleCnt="0"/>
      <dgm:spPr/>
    </dgm:pt>
    <dgm:pt modelId="{778C686E-B7C6-4C4A-BDC8-8466674A33F1}" type="pres">
      <dgm:prSet presAssocID="{F48970BF-DC67-46B6-9592-A5D4183659FA}" presName="composite" presStyleCnt="0"/>
      <dgm:spPr/>
    </dgm:pt>
    <dgm:pt modelId="{2854E78C-4B48-4878-B327-53E321578093}" type="pres">
      <dgm:prSet presAssocID="{F48970BF-DC67-46B6-9592-A5D4183659FA}" presName="background" presStyleLbl="node0" presStyleIdx="1" presStyleCnt="2"/>
      <dgm:spPr/>
    </dgm:pt>
    <dgm:pt modelId="{919FB5F8-052F-4D38-B2B8-052323FD72D4}" type="pres">
      <dgm:prSet presAssocID="{F48970BF-DC67-46B6-9592-A5D4183659FA}" presName="text" presStyleLbl="fgAcc0" presStyleIdx="1" presStyleCnt="2">
        <dgm:presLayoutVars>
          <dgm:chPref val="3"/>
        </dgm:presLayoutVars>
      </dgm:prSet>
      <dgm:spPr/>
    </dgm:pt>
    <dgm:pt modelId="{0C24ABD0-64F5-46AE-979D-116103CF6951}" type="pres">
      <dgm:prSet presAssocID="{F48970BF-DC67-46B6-9592-A5D4183659FA}" presName="hierChild2" presStyleCnt="0"/>
      <dgm:spPr/>
    </dgm:pt>
  </dgm:ptLst>
  <dgm:cxnLst>
    <dgm:cxn modelId="{84671C08-C85D-4EE4-BE5D-8B229C9E64C4}" type="presOf" srcId="{CBD136B3-AAFC-43C2-9ECC-1A1F133A3BAA}" destId="{7BDF37F7-A776-4A66-B6FF-D9A615F2C13E}" srcOrd="0" destOrd="0" presId="urn:microsoft.com/office/officeart/2005/8/layout/hierarchy1"/>
    <dgm:cxn modelId="{BC36AC6A-22D4-42D6-827C-7CF573BAE51C}" srcId="{CBD136B3-AAFC-43C2-9ECC-1A1F133A3BAA}" destId="{5D0705C0-D8F8-4AC8-ADDD-514C24AAFCC1}" srcOrd="0" destOrd="0" parTransId="{2DE02177-DE24-4F93-B173-1E3002D7CB91}" sibTransId="{CFCD76F6-906A-45C5-BD83-E4AC015F8DF4}"/>
    <dgm:cxn modelId="{336C526C-16F5-4E9C-97ED-5B624FF5BE5D}" type="presOf" srcId="{F48970BF-DC67-46B6-9592-A5D4183659FA}" destId="{919FB5F8-052F-4D38-B2B8-052323FD72D4}" srcOrd="0" destOrd="0" presId="urn:microsoft.com/office/officeart/2005/8/layout/hierarchy1"/>
    <dgm:cxn modelId="{36609951-AD05-4134-A0A9-C39C298D3C1A}" type="presOf" srcId="{5D0705C0-D8F8-4AC8-ADDD-514C24AAFCC1}" destId="{20662AAB-28DF-4C24-9209-3E81161A6EB4}" srcOrd="0" destOrd="0" presId="urn:microsoft.com/office/officeart/2005/8/layout/hierarchy1"/>
    <dgm:cxn modelId="{7E74A584-7070-449E-B846-3D646324449D}" srcId="{CBD136B3-AAFC-43C2-9ECC-1A1F133A3BAA}" destId="{F48970BF-DC67-46B6-9592-A5D4183659FA}" srcOrd="1" destOrd="0" parTransId="{19C8C73B-B94A-4FAA-953A-837E5A3106BA}" sibTransId="{5D448369-4DEF-466D-98A7-7F6B0E49BDE4}"/>
    <dgm:cxn modelId="{C7A2745D-DE4C-4EBE-95C5-872E9DAFBB64}" type="presParOf" srcId="{7BDF37F7-A776-4A66-B6FF-D9A615F2C13E}" destId="{15B09724-E354-410C-90A0-50F9EBC13EBA}" srcOrd="0" destOrd="0" presId="urn:microsoft.com/office/officeart/2005/8/layout/hierarchy1"/>
    <dgm:cxn modelId="{AE657F57-F599-4CF3-B190-C738AE933297}" type="presParOf" srcId="{15B09724-E354-410C-90A0-50F9EBC13EBA}" destId="{F429A32D-1BD2-4319-993F-9C7AC0ECCA6F}" srcOrd="0" destOrd="0" presId="urn:microsoft.com/office/officeart/2005/8/layout/hierarchy1"/>
    <dgm:cxn modelId="{4E2D229D-27DD-432D-9C0A-A0CAE6863C7A}" type="presParOf" srcId="{F429A32D-1BD2-4319-993F-9C7AC0ECCA6F}" destId="{31272AA8-D9F4-4C7A-A963-3BB7B73437D5}" srcOrd="0" destOrd="0" presId="urn:microsoft.com/office/officeart/2005/8/layout/hierarchy1"/>
    <dgm:cxn modelId="{8541778B-6689-49C4-AC87-91C2F2C9ECC2}" type="presParOf" srcId="{F429A32D-1BD2-4319-993F-9C7AC0ECCA6F}" destId="{20662AAB-28DF-4C24-9209-3E81161A6EB4}" srcOrd="1" destOrd="0" presId="urn:microsoft.com/office/officeart/2005/8/layout/hierarchy1"/>
    <dgm:cxn modelId="{A7765ED1-5267-4E82-B19D-DF252BBC61E6}" type="presParOf" srcId="{15B09724-E354-410C-90A0-50F9EBC13EBA}" destId="{4E844314-4AFA-463E-9C5D-19C6A3C60A11}" srcOrd="1" destOrd="0" presId="urn:microsoft.com/office/officeart/2005/8/layout/hierarchy1"/>
    <dgm:cxn modelId="{2BEDA641-739F-4F5D-A737-8721AACFE182}" type="presParOf" srcId="{7BDF37F7-A776-4A66-B6FF-D9A615F2C13E}" destId="{F83A318F-80FA-4FB8-A212-4F6D45831EBD}" srcOrd="1" destOrd="0" presId="urn:microsoft.com/office/officeart/2005/8/layout/hierarchy1"/>
    <dgm:cxn modelId="{AD492087-7359-4B2A-83C2-D5B60E5C6FB5}" type="presParOf" srcId="{F83A318F-80FA-4FB8-A212-4F6D45831EBD}" destId="{778C686E-B7C6-4C4A-BDC8-8466674A33F1}" srcOrd="0" destOrd="0" presId="urn:microsoft.com/office/officeart/2005/8/layout/hierarchy1"/>
    <dgm:cxn modelId="{FF838961-9D19-4CA1-82D6-BC854E022E5A}" type="presParOf" srcId="{778C686E-B7C6-4C4A-BDC8-8466674A33F1}" destId="{2854E78C-4B48-4878-B327-53E321578093}" srcOrd="0" destOrd="0" presId="urn:microsoft.com/office/officeart/2005/8/layout/hierarchy1"/>
    <dgm:cxn modelId="{33291932-B20C-43BD-AD51-65C3269E717C}" type="presParOf" srcId="{778C686E-B7C6-4C4A-BDC8-8466674A33F1}" destId="{919FB5F8-052F-4D38-B2B8-052323FD72D4}" srcOrd="1" destOrd="0" presId="urn:microsoft.com/office/officeart/2005/8/layout/hierarchy1"/>
    <dgm:cxn modelId="{CA0DE4FC-C23F-4E9D-8DE6-2ACD35303E79}" type="presParOf" srcId="{F83A318F-80FA-4FB8-A212-4F6D45831EBD}" destId="{0C24ABD0-64F5-46AE-979D-116103CF695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ABD99B13-7C02-444A-B57D-3D16121D728F}" type="doc">
      <dgm:prSet loTypeId="urn:microsoft.com/office/officeart/2005/8/layout/vList2" loCatId="list" qsTypeId="urn:microsoft.com/office/officeart/2005/8/quickstyle/simple5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5A565C0C-D7D8-4C38-B423-DA1726B08923}">
      <dgm:prSet/>
      <dgm:spPr/>
      <dgm:t>
        <a:bodyPr/>
        <a:lstStyle/>
        <a:p>
          <a:r>
            <a:rPr lang="en-US" dirty="0" err="1"/>
            <a:t>pribaviti</a:t>
          </a:r>
          <a:r>
            <a:rPr lang="en-US" dirty="0"/>
            <a:t> PIN </a:t>
          </a:r>
          <a:r>
            <a:rPr lang="en-US" dirty="0" err="1"/>
            <a:t>i</a:t>
          </a:r>
          <a:r>
            <a:rPr lang="en-US" dirty="0"/>
            <a:t> TAN</a:t>
          </a:r>
        </a:p>
      </dgm:t>
    </dgm:pt>
    <dgm:pt modelId="{1D0B8B5A-63EF-4BBF-8F69-FAC892A87737}" type="parTrans" cxnId="{76C15850-3EA2-4305-81E6-07BD5E8086C0}">
      <dgm:prSet/>
      <dgm:spPr/>
      <dgm:t>
        <a:bodyPr/>
        <a:lstStyle/>
        <a:p>
          <a:endParaRPr lang="en-US"/>
        </a:p>
      </dgm:t>
    </dgm:pt>
    <dgm:pt modelId="{E8E8D193-A9CF-4CD8-9CE8-02659EBF9BE8}" type="sibTrans" cxnId="{76C15850-3EA2-4305-81E6-07BD5E8086C0}">
      <dgm:prSet/>
      <dgm:spPr/>
      <dgm:t>
        <a:bodyPr/>
        <a:lstStyle/>
        <a:p>
          <a:endParaRPr lang="en-US"/>
        </a:p>
      </dgm:t>
    </dgm:pt>
    <dgm:pt modelId="{870A5A5E-920B-4858-9BC9-35745D2CAB2C}">
      <dgm:prSet/>
      <dgm:spPr/>
      <dgm:t>
        <a:bodyPr/>
        <a:lstStyle/>
        <a:p>
          <a:pPr rtl="0"/>
          <a:r>
            <a:rPr lang="en-US" dirty="0" err="1"/>
            <a:t>potvrditi</a:t>
          </a:r>
          <a:r>
            <a:rPr lang="en-US" dirty="0"/>
            <a:t> </a:t>
          </a:r>
          <a:r>
            <a:rPr lang="en-US" dirty="0" err="1"/>
            <a:t>osobne</a:t>
          </a:r>
          <a:r>
            <a:rPr lang="en-US" dirty="0"/>
            <a:t> </a:t>
          </a:r>
          <a:r>
            <a:rPr lang="en-US" dirty="0" err="1"/>
            <a:t>podatke</a:t>
          </a:r>
          <a:r>
            <a:rPr lang="en-US" dirty="0"/>
            <a:t> </a:t>
          </a:r>
          <a:r>
            <a:rPr lang="en-US" dirty="0" err="1"/>
            <a:t>ako</a:t>
          </a:r>
          <a:r>
            <a:rPr lang="en-US" dirty="0"/>
            <a:t> </a:t>
          </a:r>
          <a:r>
            <a:rPr lang="en-US" dirty="0" err="1"/>
            <a:t>su</a:t>
          </a:r>
          <a:r>
            <a:rPr lang="en-US" dirty="0"/>
            <a:t> </a:t>
          </a:r>
          <a:r>
            <a:rPr lang="en-US" dirty="0" err="1"/>
            <a:t>potpuni</a:t>
          </a:r>
          <a:r>
            <a:rPr lang="en-US" dirty="0"/>
            <a:t> </a:t>
          </a:r>
          <a:r>
            <a:rPr lang="en-US" dirty="0" err="1"/>
            <a:t>i</a:t>
          </a:r>
          <a:r>
            <a:rPr lang="en-US" dirty="0"/>
            <a:t> </a:t>
          </a:r>
          <a:r>
            <a:rPr lang="en-US" dirty="0" err="1"/>
            <a:t>točni</a:t>
          </a:r>
          <a:r>
            <a:rPr lang="en-US" dirty="0"/>
            <a:t> (</a:t>
          </a:r>
          <a:r>
            <a:rPr lang="en-US" dirty="0" err="1"/>
            <a:t>ako</a:t>
          </a:r>
          <a:r>
            <a:rPr lang="en-US" dirty="0"/>
            <a:t> </a:t>
          </a:r>
          <a:r>
            <a:rPr lang="en-US" dirty="0" err="1"/>
            <a:t>nisu</a:t>
          </a:r>
          <a:r>
            <a:rPr lang="en-US" dirty="0"/>
            <a:t>, </a:t>
          </a:r>
          <a:r>
            <a:rPr lang="en-US" dirty="0" err="1">
              <a:latin typeface="Calibri Light" panose="020F0302020204030204"/>
            </a:rPr>
            <a:t>poslati</a:t>
          </a:r>
          <a:r>
            <a:rPr lang="en-US" dirty="0">
              <a:latin typeface="Calibri Light" panose="020F0302020204030204"/>
            </a:rPr>
            <a:t> e-mail</a:t>
          </a:r>
          <a:r>
            <a:rPr lang="en-US" dirty="0"/>
            <a:t> </a:t>
          </a:r>
          <a:r>
            <a:rPr lang="en-US" dirty="0" err="1"/>
            <a:t>ispitnoj</a:t>
          </a:r>
          <a:r>
            <a:rPr lang="en-US" dirty="0"/>
            <a:t> </a:t>
          </a:r>
          <a:r>
            <a:rPr lang="en-US" dirty="0" err="1"/>
            <a:t>koordinatorici</a:t>
          </a:r>
          <a:r>
            <a:rPr lang="en-US" dirty="0"/>
            <a:t> </a:t>
          </a:r>
          <a:r>
            <a:rPr lang="en-US" dirty="0" err="1"/>
            <a:t>Škole</a:t>
          </a:r>
          <a:r>
            <a:rPr lang="en-US" dirty="0"/>
            <a:t> s </a:t>
          </a:r>
          <a:r>
            <a:rPr lang="en-US" dirty="0" err="1"/>
            <a:t>točno</a:t>
          </a:r>
          <a:r>
            <a:rPr lang="en-US" dirty="0"/>
            <a:t> </a:t>
          </a:r>
          <a:r>
            <a:rPr lang="en-US" dirty="0" err="1"/>
            <a:t>naznačenom</a:t>
          </a:r>
          <a:r>
            <a:rPr lang="en-US" dirty="0"/>
            <a:t> </a:t>
          </a:r>
          <a:r>
            <a:rPr lang="en-US" dirty="0" err="1"/>
            <a:t>pogreškom</a:t>
          </a:r>
          <a:r>
            <a:rPr lang="en-US" dirty="0"/>
            <a:t> </a:t>
          </a:r>
          <a:r>
            <a:rPr lang="en-US" dirty="0" err="1"/>
            <a:t>i</a:t>
          </a:r>
          <a:r>
            <a:rPr lang="en-US" dirty="0"/>
            <a:t>/</a:t>
          </a:r>
          <a:r>
            <a:rPr lang="en-US" dirty="0" err="1"/>
            <a:t>ili</a:t>
          </a:r>
          <a:r>
            <a:rPr lang="en-US" dirty="0"/>
            <a:t> </a:t>
          </a:r>
          <a:r>
            <a:rPr lang="en-US" dirty="0" err="1"/>
            <a:t>podatcima</a:t>
          </a:r>
          <a:r>
            <a:rPr lang="en-US" dirty="0"/>
            <a:t> koji </a:t>
          </a:r>
          <a:r>
            <a:rPr lang="en-US" dirty="0" err="1"/>
            <a:t>nedostaju</a:t>
          </a:r>
          <a:r>
            <a:rPr lang="en-US" dirty="0"/>
            <a:t>)</a:t>
          </a:r>
        </a:p>
      </dgm:t>
    </dgm:pt>
    <dgm:pt modelId="{3F52C8F5-4CAC-4D2E-AA0B-F297A3006A24}" type="parTrans" cxnId="{456FC6D4-248C-47F7-9C53-76F129CD9D74}">
      <dgm:prSet/>
      <dgm:spPr/>
      <dgm:t>
        <a:bodyPr/>
        <a:lstStyle/>
        <a:p>
          <a:endParaRPr lang="en-US"/>
        </a:p>
      </dgm:t>
    </dgm:pt>
    <dgm:pt modelId="{1DBF00AD-CF9B-4B61-82CE-45BFE4033ECC}" type="sibTrans" cxnId="{456FC6D4-248C-47F7-9C53-76F129CD9D74}">
      <dgm:prSet/>
      <dgm:spPr/>
      <dgm:t>
        <a:bodyPr/>
        <a:lstStyle/>
        <a:p>
          <a:endParaRPr lang="en-US"/>
        </a:p>
      </dgm:t>
    </dgm:pt>
    <dgm:pt modelId="{02F5757B-8828-4557-95F9-692FED1D2EDD}">
      <dgm:prSet/>
      <dgm:spPr/>
      <dgm:t>
        <a:bodyPr/>
        <a:lstStyle/>
        <a:p>
          <a:r>
            <a:rPr lang="en-US" dirty="0" err="1"/>
            <a:t>nakon</a:t>
          </a:r>
          <a:r>
            <a:rPr lang="en-US" dirty="0"/>
            <a:t> </a:t>
          </a:r>
          <a:r>
            <a:rPr lang="en-US" dirty="0" err="1"/>
            <a:t>uvida</a:t>
          </a:r>
          <a:r>
            <a:rPr lang="en-US" dirty="0"/>
            <a:t> u </a:t>
          </a:r>
          <a:r>
            <a:rPr lang="en-US" dirty="0" err="1"/>
            <a:t>svjedodžbe</a:t>
          </a:r>
          <a:r>
            <a:rPr lang="en-US" dirty="0"/>
            <a:t> </a:t>
          </a:r>
          <a:r>
            <a:rPr lang="en-US" dirty="0" err="1"/>
            <a:t>potvrditi</a:t>
          </a:r>
          <a:r>
            <a:rPr lang="en-US" dirty="0"/>
            <a:t> </a:t>
          </a:r>
          <a:r>
            <a:rPr lang="en-US" dirty="0" err="1"/>
            <a:t>ocjene</a:t>
          </a:r>
          <a:r>
            <a:rPr lang="en-US" dirty="0"/>
            <a:t> </a:t>
          </a:r>
          <a:r>
            <a:rPr lang="en-US" dirty="0" err="1"/>
            <a:t>prvog</a:t>
          </a:r>
          <a:r>
            <a:rPr lang="en-US" dirty="0"/>
            <a:t>, </a:t>
          </a:r>
          <a:r>
            <a:rPr lang="en-US" dirty="0" err="1"/>
            <a:t>drugog</a:t>
          </a:r>
          <a:r>
            <a:rPr lang="en-US" dirty="0"/>
            <a:t> </a:t>
          </a:r>
          <a:r>
            <a:rPr lang="en-US" dirty="0" err="1"/>
            <a:t>i</a:t>
          </a:r>
          <a:r>
            <a:rPr lang="en-US" dirty="0"/>
            <a:t> </a:t>
          </a:r>
          <a:r>
            <a:rPr lang="en-US" dirty="0" err="1"/>
            <a:t>trećeg</a:t>
          </a:r>
          <a:r>
            <a:rPr lang="en-US" dirty="0"/>
            <a:t> </a:t>
          </a:r>
          <a:r>
            <a:rPr lang="en-US" dirty="0" err="1"/>
            <a:t>razreda</a:t>
          </a:r>
          <a:r>
            <a:rPr lang="en-US" dirty="0"/>
            <a:t> </a:t>
          </a:r>
          <a:r>
            <a:rPr lang="en-US" dirty="0" err="1"/>
            <a:t>ako</a:t>
          </a:r>
          <a:r>
            <a:rPr lang="en-US" dirty="0"/>
            <a:t> </a:t>
          </a:r>
          <a:r>
            <a:rPr lang="en-US" dirty="0" err="1"/>
            <a:t>su</a:t>
          </a:r>
          <a:r>
            <a:rPr lang="en-US" dirty="0"/>
            <a:t> </a:t>
          </a:r>
          <a:r>
            <a:rPr lang="en-US" dirty="0" err="1"/>
            <a:t>točne</a:t>
          </a:r>
          <a:r>
            <a:rPr lang="en-US" dirty="0"/>
            <a:t> (</a:t>
          </a:r>
          <a:r>
            <a:rPr lang="en-US" dirty="0" err="1"/>
            <a:t>ako</a:t>
          </a:r>
          <a:r>
            <a:rPr lang="en-US" dirty="0"/>
            <a:t> </a:t>
          </a:r>
          <a:r>
            <a:rPr lang="en-US" dirty="0" err="1"/>
            <a:t>nisu</a:t>
          </a:r>
          <a:r>
            <a:rPr lang="en-US" dirty="0"/>
            <a:t>, </a:t>
          </a:r>
          <a:r>
            <a:rPr lang="en-US" dirty="0" err="1"/>
            <a:t>poslati</a:t>
          </a:r>
          <a:r>
            <a:rPr lang="en-US" dirty="0"/>
            <a:t> e-mail </a:t>
          </a:r>
          <a:r>
            <a:rPr lang="en-US" dirty="0" err="1"/>
            <a:t>ispitnoj</a:t>
          </a:r>
          <a:r>
            <a:rPr lang="en-US" dirty="0"/>
            <a:t> </a:t>
          </a:r>
          <a:r>
            <a:rPr lang="en-US" dirty="0" err="1"/>
            <a:t>koordinatorici</a:t>
          </a:r>
          <a:r>
            <a:rPr lang="en-US" dirty="0"/>
            <a:t> </a:t>
          </a:r>
          <a:r>
            <a:rPr lang="en-US" dirty="0" err="1"/>
            <a:t>škole</a:t>
          </a:r>
          <a:r>
            <a:rPr lang="en-US" dirty="0"/>
            <a:t> s </a:t>
          </a:r>
          <a:r>
            <a:rPr lang="en-US" dirty="0" err="1"/>
            <a:t>točno</a:t>
          </a:r>
          <a:r>
            <a:rPr lang="en-US" dirty="0"/>
            <a:t> </a:t>
          </a:r>
          <a:r>
            <a:rPr lang="en-US" dirty="0" err="1"/>
            <a:t>naznačenom</a:t>
          </a:r>
          <a:r>
            <a:rPr lang="en-US" dirty="0"/>
            <a:t> </a:t>
          </a:r>
          <a:r>
            <a:rPr lang="en-US" dirty="0" err="1"/>
            <a:t>pogreškom</a:t>
          </a:r>
          <a:r>
            <a:rPr lang="en-US" dirty="0"/>
            <a:t>)</a:t>
          </a:r>
        </a:p>
      </dgm:t>
    </dgm:pt>
    <dgm:pt modelId="{85CA0AEF-8FA9-418C-AE7A-ED2E28ED1015}" type="parTrans" cxnId="{B4FDFBBE-C6C7-464C-A72A-862F794E0B73}">
      <dgm:prSet/>
      <dgm:spPr/>
      <dgm:t>
        <a:bodyPr/>
        <a:lstStyle/>
        <a:p>
          <a:endParaRPr lang="en-US"/>
        </a:p>
      </dgm:t>
    </dgm:pt>
    <dgm:pt modelId="{443B27CE-DF0B-439A-8731-EB54FFD9A61F}" type="sibTrans" cxnId="{B4FDFBBE-C6C7-464C-A72A-862F794E0B73}">
      <dgm:prSet/>
      <dgm:spPr/>
      <dgm:t>
        <a:bodyPr/>
        <a:lstStyle/>
        <a:p>
          <a:endParaRPr lang="en-US"/>
        </a:p>
      </dgm:t>
    </dgm:pt>
    <dgm:pt modelId="{108162C2-A6D0-4D78-BA8A-5E4E697A7F70}">
      <dgm:prSet/>
      <dgm:spPr/>
      <dgm:t>
        <a:bodyPr/>
        <a:lstStyle/>
        <a:p>
          <a:pPr rtl="0"/>
          <a:r>
            <a:rPr lang="en-US" dirty="0" err="1"/>
            <a:t>proučiti</a:t>
          </a:r>
          <a:r>
            <a:rPr lang="en-US" dirty="0"/>
            <a:t> </a:t>
          </a:r>
          <a:r>
            <a:rPr lang="en-US" dirty="0" err="1"/>
            <a:t>uvjete</a:t>
          </a:r>
          <a:r>
            <a:rPr lang="en-US" dirty="0"/>
            <a:t> </a:t>
          </a:r>
          <a:r>
            <a:rPr lang="en-US" dirty="0" err="1"/>
            <a:t>studijskih</a:t>
          </a:r>
          <a:r>
            <a:rPr lang="en-US" dirty="0"/>
            <a:t> </a:t>
          </a:r>
          <a:r>
            <a:rPr lang="en-US" dirty="0" err="1"/>
            <a:t>programa</a:t>
          </a:r>
          <a:r>
            <a:rPr lang="en-US" dirty="0"/>
            <a:t> za </a:t>
          </a:r>
          <a:r>
            <a:rPr lang="en-US" dirty="0" err="1"/>
            <a:t>novu</a:t>
          </a:r>
          <a:r>
            <a:rPr lang="en-US" dirty="0"/>
            <a:t> </a:t>
          </a:r>
          <a:r>
            <a:rPr lang="en-US" dirty="0">
              <a:latin typeface="Calibri Light" panose="020F0302020204030204"/>
            </a:rPr>
            <a:t>2024</a:t>
          </a:r>
          <a:r>
            <a:rPr lang="en-US" dirty="0"/>
            <a:t>./</a:t>
          </a:r>
          <a:r>
            <a:rPr lang="en-US" dirty="0">
              <a:latin typeface="Calibri Light" panose="020F0302020204030204"/>
            </a:rPr>
            <a:t>2025</a:t>
          </a:r>
          <a:r>
            <a:rPr lang="en-US" dirty="0"/>
            <a:t>. </a:t>
          </a:r>
          <a:r>
            <a:rPr lang="en-US" dirty="0" err="1"/>
            <a:t>akademsku</a:t>
          </a:r>
          <a:r>
            <a:rPr lang="en-US" dirty="0"/>
            <a:t> </a:t>
          </a:r>
          <a:r>
            <a:rPr lang="en-US" dirty="0" err="1"/>
            <a:t>godinu</a:t>
          </a:r>
          <a:r>
            <a:rPr lang="en-US" dirty="0"/>
            <a:t> </a:t>
          </a:r>
          <a:r>
            <a:rPr lang="en-US" dirty="0" err="1"/>
            <a:t>radi</a:t>
          </a:r>
          <a:r>
            <a:rPr lang="en-US" dirty="0"/>
            <a:t> </a:t>
          </a:r>
          <a:r>
            <a:rPr lang="en-US" dirty="0" err="1"/>
            <a:t>lakšeg</a:t>
          </a:r>
          <a:r>
            <a:rPr lang="en-US" dirty="0"/>
            <a:t> </a:t>
          </a:r>
          <a:r>
            <a:rPr lang="en-US" dirty="0" err="1"/>
            <a:t>odabira</a:t>
          </a:r>
          <a:r>
            <a:rPr lang="en-US" dirty="0"/>
            <a:t> </a:t>
          </a:r>
          <a:r>
            <a:rPr lang="en-US" dirty="0" err="1"/>
            <a:t>razina</a:t>
          </a:r>
          <a:r>
            <a:rPr lang="en-US" dirty="0"/>
            <a:t> </a:t>
          </a:r>
          <a:r>
            <a:rPr lang="en-US" dirty="0" err="1"/>
            <a:t>obveznih</a:t>
          </a:r>
          <a:r>
            <a:rPr lang="en-US" dirty="0"/>
            <a:t> </a:t>
          </a:r>
          <a:r>
            <a:rPr lang="en-US" dirty="0" err="1"/>
            <a:t>predmeta</a:t>
          </a:r>
          <a:r>
            <a:rPr lang="en-US" dirty="0">
              <a:latin typeface="Calibri Light" panose="020F0302020204030204"/>
            </a:rPr>
            <a:t> </a:t>
          </a:r>
          <a:r>
            <a:rPr lang="en-US" dirty="0" err="1">
              <a:latin typeface="Calibri Light" panose="020F0302020204030204"/>
            </a:rPr>
            <a:t>i</a:t>
          </a:r>
          <a:r>
            <a:rPr lang="en-US" dirty="0"/>
            <a:t> </a:t>
          </a:r>
          <a:r>
            <a:rPr lang="en-US" dirty="0" err="1"/>
            <a:t>odabira</a:t>
          </a:r>
          <a:r>
            <a:rPr lang="en-US" dirty="0"/>
            <a:t> </a:t>
          </a:r>
          <a:r>
            <a:rPr lang="en-US" dirty="0" err="1"/>
            <a:t>izbornih</a:t>
          </a:r>
          <a:r>
            <a:rPr lang="en-US" dirty="0"/>
            <a:t> </a:t>
          </a:r>
          <a:r>
            <a:rPr lang="en-US" dirty="0" err="1"/>
            <a:t>predmeta</a:t>
          </a:r>
          <a:endParaRPr lang="en-US" dirty="0"/>
        </a:p>
      </dgm:t>
    </dgm:pt>
    <dgm:pt modelId="{27E2CDD8-969D-44FC-849F-9D3978FB3886}" type="parTrans" cxnId="{A40E8F85-7E8E-40EF-B500-04B576C7CEFB}">
      <dgm:prSet/>
      <dgm:spPr/>
      <dgm:t>
        <a:bodyPr/>
        <a:lstStyle/>
        <a:p>
          <a:endParaRPr lang="en-US"/>
        </a:p>
      </dgm:t>
    </dgm:pt>
    <dgm:pt modelId="{AC243C8E-AC19-4513-9FD5-B4009A387DC5}" type="sibTrans" cxnId="{A40E8F85-7E8E-40EF-B500-04B576C7CEFB}">
      <dgm:prSet/>
      <dgm:spPr/>
      <dgm:t>
        <a:bodyPr/>
        <a:lstStyle/>
        <a:p>
          <a:endParaRPr lang="en-US"/>
        </a:p>
      </dgm:t>
    </dgm:pt>
    <dgm:pt modelId="{C765D933-47AE-4805-961B-3AD4F617F739}">
      <dgm:prSet/>
      <dgm:spPr/>
      <dgm:t>
        <a:bodyPr/>
        <a:lstStyle/>
        <a:p>
          <a:r>
            <a:rPr lang="en-US" dirty="0" err="1"/>
            <a:t>učenici</a:t>
          </a:r>
          <a:r>
            <a:rPr lang="en-US" dirty="0"/>
            <a:t> s </a:t>
          </a:r>
          <a:r>
            <a:rPr lang="en-US" dirty="0" err="1"/>
            <a:t>teškoćama</a:t>
          </a:r>
          <a:r>
            <a:rPr lang="en-US" dirty="0"/>
            <a:t> </a:t>
          </a:r>
          <a:r>
            <a:rPr lang="en-US" dirty="0" err="1"/>
            <a:t>javiti</a:t>
          </a:r>
          <a:r>
            <a:rPr lang="en-US" dirty="0"/>
            <a:t> se </a:t>
          </a:r>
          <a:r>
            <a:rPr lang="en-US" dirty="0" err="1"/>
            <a:t>ispitnoj</a:t>
          </a:r>
          <a:r>
            <a:rPr lang="en-US" dirty="0"/>
            <a:t> </a:t>
          </a:r>
          <a:r>
            <a:rPr lang="en-US" dirty="0" err="1"/>
            <a:t>koordinatorici</a:t>
          </a:r>
          <a:r>
            <a:rPr lang="en-US" dirty="0"/>
            <a:t> </a:t>
          </a:r>
          <a:r>
            <a:rPr lang="en-US" dirty="0" err="1"/>
            <a:t>radi</a:t>
          </a:r>
          <a:r>
            <a:rPr lang="en-US" dirty="0"/>
            <a:t> </a:t>
          </a:r>
          <a:r>
            <a:rPr lang="en-US" dirty="0" err="1"/>
            <a:t>ostvarivanja</a:t>
          </a:r>
          <a:r>
            <a:rPr lang="en-US" dirty="0"/>
            <a:t> </a:t>
          </a:r>
          <a:r>
            <a:rPr lang="en-US" dirty="0" err="1"/>
            <a:t>prava</a:t>
          </a:r>
          <a:r>
            <a:rPr lang="en-US" dirty="0"/>
            <a:t> </a:t>
          </a:r>
          <a:r>
            <a:rPr lang="en-US" dirty="0" err="1"/>
            <a:t>na</a:t>
          </a:r>
          <a:r>
            <a:rPr lang="en-US" dirty="0"/>
            <a:t> </a:t>
          </a:r>
          <a:r>
            <a:rPr lang="en-US" dirty="0" err="1"/>
            <a:t>prilagodbu</a:t>
          </a:r>
          <a:r>
            <a:rPr lang="en-US" dirty="0"/>
            <a:t> </a:t>
          </a:r>
          <a:r>
            <a:rPr lang="en-US" dirty="0" err="1"/>
            <a:t>ispitne</a:t>
          </a:r>
          <a:r>
            <a:rPr lang="en-US" dirty="0"/>
            <a:t> </a:t>
          </a:r>
          <a:r>
            <a:rPr lang="en-US" dirty="0" err="1"/>
            <a:t>tehnologije</a:t>
          </a:r>
          <a:endParaRPr lang="en-US" dirty="0"/>
        </a:p>
      </dgm:t>
    </dgm:pt>
    <dgm:pt modelId="{A581598E-95FD-4338-901B-4079ECFFDAE6}" type="parTrans" cxnId="{2C927DCF-6803-48EE-9181-E0C43F68A86F}">
      <dgm:prSet/>
      <dgm:spPr/>
      <dgm:t>
        <a:bodyPr/>
        <a:lstStyle/>
        <a:p>
          <a:endParaRPr lang="en-US"/>
        </a:p>
      </dgm:t>
    </dgm:pt>
    <dgm:pt modelId="{1736B95C-AC5F-42EE-8C30-5C3150A77B0E}" type="sibTrans" cxnId="{2C927DCF-6803-48EE-9181-E0C43F68A86F}">
      <dgm:prSet/>
      <dgm:spPr/>
      <dgm:t>
        <a:bodyPr/>
        <a:lstStyle/>
        <a:p>
          <a:endParaRPr lang="en-US"/>
        </a:p>
      </dgm:t>
    </dgm:pt>
    <dgm:pt modelId="{56D05C15-4BE1-448B-8EB3-1D836B6EF593}" type="pres">
      <dgm:prSet presAssocID="{ABD99B13-7C02-444A-B57D-3D16121D728F}" presName="linear" presStyleCnt="0">
        <dgm:presLayoutVars>
          <dgm:animLvl val="lvl"/>
          <dgm:resizeHandles val="exact"/>
        </dgm:presLayoutVars>
      </dgm:prSet>
      <dgm:spPr/>
    </dgm:pt>
    <dgm:pt modelId="{E7F2949D-CCB7-4665-9EA1-CE552E8BBD6A}" type="pres">
      <dgm:prSet presAssocID="{5A565C0C-D7D8-4C38-B423-DA1726B08923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70C259D8-E9E6-4674-B8D8-97E7176FEEFE}" type="pres">
      <dgm:prSet presAssocID="{E8E8D193-A9CF-4CD8-9CE8-02659EBF9BE8}" presName="spacer" presStyleCnt="0"/>
      <dgm:spPr/>
    </dgm:pt>
    <dgm:pt modelId="{2209A7FF-D08B-49AD-8037-F5EECB3971EB}" type="pres">
      <dgm:prSet presAssocID="{870A5A5E-920B-4858-9BC9-35745D2CAB2C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240FD87E-3AAC-4A31-B695-37FECA4CA5E9}" type="pres">
      <dgm:prSet presAssocID="{1DBF00AD-CF9B-4B61-82CE-45BFE4033ECC}" presName="spacer" presStyleCnt="0"/>
      <dgm:spPr/>
    </dgm:pt>
    <dgm:pt modelId="{7E2803A3-7F6A-4909-AFB6-DEE66AC3BD2F}" type="pres">
      <dgm:prSet presAssocID="{02F5757B-8828-4557-95F9-692FED1D2EDD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D50DBAB2-6B92-48EE-AE0D-5CE954F05666}" type="pres">
      <dgm:prSet presAssocID="{443B27CE-DF0B-439A-8731-EB54FFD9A61F}" presName="spacer" presStyleCnt="0"/>
      <dgm:spPr/>
    </dgm:pt>
    <dgm:pt modelId="{2C54B386-D59B-4B85-BE6C-115B7DD1BD06}" type="pres">
      <dgm:prSet presAssocID="{108162C2-A6D0-4D78-BA8A-5E4E697A7F70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C514653D-5FCB-4451-8F9C-D518F080663B}" type="pres">
      <dgm:prSet presAssocID="{AC243C8E-AC19-4513-9FD5-B4009A387DC5}" presName="spacer" presStyleCnt="0"/>
      <dgm:spPr/>
    </dgm:pt>
    <dgm:pt modelId="{2D2FFA4D-2528-4FC8-9F4F-35D6D1F73CAD}" type="pres">
      <dgm:prSet presAssocID="{C765D933-47AE-4805-961B-3AD4F617F739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4CF03A09-4CA2-4F46-8C40-0B4CDF9733D5}" type="presOf" srcId="{108162C2-A6D0-4D78-BA8A-5E4E697A7F70}" destId="{2C54B386-D59B-4B85-BE6C-115B7DD1BD06}" srcOrd="0" destOrd="0" presId="urn:microsoft.com/office/officeart/2005/8/layout/vList2"/>
    <dgm:cxn modelId="{0C1C0A1C-6FF7-4DAB-8CB8-C075EE542149}" type="presOf" srcId="{870A5A5E-920B-4858-9BC9-35745D2CAB2C}" destId="{2209A7FF-D08B-49AD-8037-F5EECB3971EB}" srcOrd="0" destOrd="0" presId="urn:microsoft.com/office/officeart/2005/8/layout/vList2"/>
    <dgm:cxn modelId="{A43E8C20-AF48-4296-88A0-967FD94AEBD7}" type="presOf" srcId="{02F5757B-8828-4557-95F9-692FED1D2EDD}" destId="{7E2803A3-7F6A-4909-AFB6-DEE66AC3BD2F}" srcOrd="0" destOrd="0" presId="urn:microsoft.com/office/officeart/2005/8/layout/vList2"/>
    <dgm:cxn modelId="{76C15850-3EA2-4305-81E6-07BD5E8086C0}" srcId="{ABD99B13-7C02-444A-B57D-3D16121D728F}" destId="{5A565C0C-D7D8-4C38-B423-DA1726B08923}" srcOrd="0" destOrd="0" parTransId="{1D0B8B5A-63EF-4BBF-8F69-FAC892A87737}" sibTransId="{E8E8D193-A9CF-4CD8-9CE8-02659EBF9BE8}"/>
    <dgm:cxn modelId="{A40E8F85-7E8E-40EF-B500-04B576C7CEFB}" srcId="{ABD99B13-7C02-444A-B57D-3D16121D728F}" destId="{108162C2-A6D0-4D78-BA8A-5E4E697A7F70}" srcOrd="3" destOrd="0" parTransId="{27E2CDD8-969D-44FC-849F-9D3978FB3886}" sibTransId="{AC243C8E-AC19-4513-9FD5-B4009A387DC5}"/>
    <dgm:cxn modelId="{E5292B97-AD12-4E58-B5D3-D889DB2CC2AF}" type="presOf" srcId="{C765D933-47AE-4805-961B-3AD4F617F739}" destId="{2D2FFA4D-2528-4FC8-9F4F-35D6D1F73CAD}" srcOrd="0" destOrd="0" presId="urn:microsoft.com/office/officeart/2005/8/layout/vList2"/>
    <dgm:cxn modelId="{7AF371A5-FBF4-4CBB-BDB8-A1A8BE27EE29}" type="presOf" srcId="{5A565C0C-D7D8-4C38-B423-DA1726B08923}" destId="{E7F2949D-CCB7-4665-9EA1-CE552E8BBD6A}" srcOrd="0" destOrd="0" presId="urn:microsoft.com/office/officeart/2005/8/layout/vList2"/>
    <dgm:cxn modelId="{B4FDFBBE-C6C7-464C-A72A-862F794E0B73}" srcId="{ABD99B13-7C02-444A-B57D-3D16121D728F}" destId="{02F5757B-8828-4557-95F9-692FED1D2EDD}" srcOrd="2" destOrd="0" parTransId="{85CA0AEF-8FA9-418C-AE7A-ED2E28ED1015}" sibTransId="{443B27CE-DF0B-439A-8731-EB54FFD9A61F}"/>
    <dgm:cxn modelId="{922209BF-A1D7-4000-A28D-E4C397A08450}" type="presOf" srcId="{ABD99B13-7C02-444A-B57D-3D16121D728F}" destId="{56D05C15-4BE1-448B-8EB3-1D836B6EF593}" srcOrd="0" destOrd="0" presId="urn:microsoft.com/office/officeart/2005/8/layout/vList2"/>
    <dgm:cxn modelId="{2C927DCF-6803-48EE-9181-E0C43F68A86F}" srcId="{ABD99B13-7C02-444A-B57D-3D16121D728F}" destId="{C765D933-47AE-4805-961B-3AD4F617F739}" srcOrd="4" destOrd="0" parTransId="{A581598E-95FD-4338-901B-4079ECFFDAE6}" sibTransId="{1736B95C-AC5F-42EE-8C30-5C3150A77B0E}"/>
    <dgm:cxn modelId="{456FC6D4-248C-47F7-9C53-76F129CD9D74}" srcId="{ABD99B13-7C02-444A-B57D-3D16121D728F}" destId="{870A5A5E-920B-4858-9BC9-35745D2CAB2C}" srcOrd="1" destOrd="0" parTransId="{3F52C8F5-4CAC-4D2E-AA0B-F297A3006A24}" sibTransId="{1DBF00AD-CF9B-4B61-82CE-45BFE4033ECC}"/>
    <dgm:cxn modelId="{66798190-3456-463C-B84B-6D5BC5A2FD99}" type="presParOf" srcId="{56D05C15-4BE1-448B-8EB3-1D836B6EF593}" destId="{E7F2949D-CCB7-4665-9EA1-CE552E8BBD6A}" srcOrd="0" destOrd="0" presId="urn:microsoft.com/office/officeart/2005/8/layout/vList2"/>
    <dgm:cxn modelId="{CE73B33C-634B-4B8D-B024-F6380E484642}" type="presParOf" srcId="{56D05C15-4BE1-448B-8EB3-1D836B6EF593}" destId="{70C259D8-E9E6-4674-B8D8-97E7176FEEFE}" srcOrd="1" destOrd="0" presId="urn:microsoft.com/office/officeart/2005/8/layout/vList2"/>
    <dgm:cxn modelId="{E1AF55BA-2969-4584-AF49-17EFB222CC68}" type="presParOf" srcId="{56D05C15-4BE1-448B-8EB3-1D836B6EF593}" destId="{2209A7FF-D08B-49AD-8037-F5EECB3971EB}" srcOrd="2" destOrd="0" presId="urn:microsoft.com/office/officeart/2005/8/layout/vList2"/>
    <dgm:cxn modelId="{89BDB1C7-825E-41DF-8CB9-B856253DB26A}" type="presParOf" srcId="{56D05C15-4BE1-448B-8EB3-1D836B6EF593}" destId="{240FD87E-3AAC-4A31-B695-37FECA4CA5E9}" srcOrd="3" destOrd="0" presId="urn:microsoft.com/office/officeart/2005/8/layout/vList2"/>
    <dgm:cxn modelId="{4A33D7E3-B333-47E8-9798-AD525393C1B0}" type="presParOf" srcId="{56D05C15-4BE1-448B-8EB3-1D836B6EF593}" destId="{7E2803A3-7F6A-4909-AFB6-DEE66AC3BD2F}" srcOrd="4" destOrd="0" presId="urn:microsoft.com/office/officeart/2005/8/layout/vList2"/>
    <dgm:cxn modelId="{21396E75-68FD-406F-859C-4501B19AD1CF}" type="presParOf" srcId="{56D05C15-4BE1-448B-8EB3-1D836B6EF593}" destId="{D50DBAB2-6B92-48EE-AE0D-5CE954F05666}" srcOrd="5" destOrd="0" presId="urn:microsoft.com/office/officeart/2005/8/layout/vList2"/>
    <dgm:cxn modelId="{D210433A-DABD-431F-BA18-F4807A3C0409}" type="presParOf" srcId="{56D05C15-4BE1-448B-8EB3-1D836B6EF593}" destId="{2C54B386-D59B-4B85-BE6C-115B7DD1BD06}" srcOrd="6" destOrd="0" presId="urn:microsoft.com/office/officeart/2005/8/layout/vList2"/>
    <dgm:cxn modelId="{BFDD8848-AFC0-4F29-8E78-35F19DE64D36}" type="presParOf" srcId="{56D05C15-4BE1-448B-8EB3-1D836B6EF593}" destId="{C514653D-5FCB-4451-8F9C-D518F080663B}" srcOrd="7" destOrd="0" presId="urn:microsoft.com/office/officeart/2005/8/layout/vList2"/>
    <dgm:cxn modelId="{F42DFA1C-9106-411C-91E4-4CFD17424B93}" type="presParOf" srcId="{56D05C15-4BE1-448B-8EB3-1D836B6EF593}" destId="{2D2FFA4D-2528-4FC8-9F4F-35D6D1F73CAD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D1A2F9AA-60F4-41AE-B57D-61ECCD2BA085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205DAE-85C4-403F-9C9D-99A427691884}">
      <dgm:prSet/>
      <dgm:spPr/>
      <dgm:t>
        <a:bodyPr/>
        <a:lstStyle/>
        <a:p>
          <a:r>
            <a:rPr lang="en-US" dirty="0" err="1"/>
            <a:t>koje</a:t>
          </a:r>
          <a:r>
            <a:rPr lang="en-US" dirty="0"/>
            <a:t> se </a:t>
          </a:r>
          <a:r>
            <a:rPr lang="en-US" dirty="0" err="1"/>
            <a:t>objavljuju</a:t>
          </a:r>
          <a:r>
            <a:rPr lang="en-US" dirty="0"/>
            <a:t> </a:t>
          </a:r>
          <a:r>
            <a:rPr lang="en-US" dirty="0" err="1"/>
            <a:t>na</a:t>
          </a:r>
          <a:r>
            <a:rPr lang="en-US" dirty="0"/>
            <a:t> </a:t>
          </a:r>
          <a:r>
            <a:rPr lang="en-US" dirty="0" err="1"/>
            <a:t>mrežnim</a:t>
          </a:r>
          <a:r>
            <a:rPr lang="en-US" dirty="0"/>
            <a:t> </a:t>
          </a:r>
          <a:r>
            <a:rPr lang="en-US" dirty="0" err="1"/>
            <a:t>stranicama</a:t>
          </a:r>
          <a:endParaRPr lang="en-US" dirty="0"/>
        </a:p>
      </dgm:t>
    </dgm:pt>
    <dgm:pt modelId="{9E07F8D6-1F6C-49A3-A090-2AF249ABBCE4}" type="parTrans" cxnId="{F19124D7-076F-470A-89B0-4A6AC5E7C2F2}">
      <dgm:prSet/>
      <dgm:spPr/>
      <dgm:t>
        <a:bodyPr/>
        <a:lstStyle/>
        <a:p>
          <a:endParaRPr lang="en-US"/>
        </a:p>
      </dgm:t>
    </dgm:pt>
    <dgm:pt modelId="{F7A00FC4-8BC2-49C9-AA25-5500560408F2}" type="sibTrans" cxnId="{F19124D7-076F-470A-89B0-4A6AC5E7C2F2}">
      <dgm:prSet/>
      <dgm:spPr/>
      <dgm:t>
        <a:bodyPr/>
        <a:lstStyle/>
        <a:p>
          <a:endParaRPr lang="en-US"/>
        </a:p>
      </dgm:t>
    </dgm:pt>
    <dgm:pt modelId="{D1AE020D-D676-4201-A831-93942223D4CF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www.postani-student.hr</a:t>
          </a:r>
          <a:endParaRPr lang="en-US" dirty="0">
            <a:solidFill>
              <a:schemeClr val="bg1"/>
            </a:solidFill>
          </a:endParaRPr>
        </a:p>
      </dgm:t>
    </dgm:pt>
    <dgm:pt modelId="{AFB37807-A74B-48BA-95DC-6639F1BEFFAC}" type="parTrans" cxnId="{D7F6A023-175C-4F56-8B9F-F9FF36139386}">
      <dgm:prSet/>
      <dgm:spPr/>
      <dgm:t>
        <a:bodyPr/>
        <a:lstStyle/>
        <a:p>
          <a:endParaRPr lang="en-US"/>
        </a:p>
      </dgm:t>
    </dgm:pt>
    <dgm:pt modelId="{A70498FA-D939-4123-AE74-0C4326788999}" type="sibTrans" cxnId="{D7F6A023-175C-4F56-8B9F-F9FF36139386}">
      <dgm:prSet/>
      <dgm:spPr/>
      <dgm:t>
        <a:bodyPr/>
        <a:lstStyle/>
        <a:p>
          <a:endParaRPr lang="en-US"/>
        </a:p>
      </dgm:t>
    </dgm:pt>
    <dgm:pt modelId="{F7514D28-3FB2-4AB8-A70C-86C6192BA7FC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www.ncvvo.hr</a:t>
          </a:r>
          <a:endParaRPr lang="en-US" dirty="0">
            <a:solidFill>
              <a:schemeClr val="bg1"/>
            </a:solidFill>
          </a:endParaRPr>
        </a:p>
      </dgm:t>
    </dgm:pt>
    <dgm:pt modelId="{15F84CA8-402B-432E-A9F6-CEF582CD6189}" type="parTrans" cxnId="{024539CD-A16F-41F0-8669-D5D1064C6961}">
      <dgm:prSet/>
      <dgm:spPr/>
      <dgm:t>
        <a:bodyPr/>
        <a:lstStyle/>
        <a:p>
          <a:endParaRPr lang="en-US"/>
        </a:p>
      </dgm:t>
    </dgm:pt>
    <dgm:pt modelId="{8E943A18-857D-4947-8757-79B6F4A46329}" type="sibTrans" cxnId="{024539CD-A16F-41F0-8669-D5D1064C6961}">
      <dgm:prSet/>
      <dgm:spPr/>
      <dgm:t>
        <a:bodyPr/>
        <a:lstStyle/>
        <a:p>
          <a:endParaRPr lang="en-US"/>
        </a:p>
      </dgm:t>
    </dgm:pt>
    <dgm:pt modelId="{3B8947E4-A016-49E5-BA99-9BE5F8B7E0CC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www.studij.hr</a:t>
          </a:r>
          <a:endParaRPr lang="en-US" dirty="0">
            <a:solidFill>
              <a:schemeClr val="bg1"/>
            </a:solidFill>
          </a:endParaRPr>
        </a:p>
      </dgm:t>
    </dgm:pt>
    <dgm:pt modelId="{D00584E1-6D4D-485B-B938-BD27982836E5}" type="parTrans" cxnId="{93500E4C-9E28-48FB-96F2-CC944B91EBC8}">
      <dgm:prSet/>
      <dgm:spPr/>
      <dgm:t>
        <a:bodyPr/>
        <a:lstStyle/>
        <a:p>
          <a:endParaRPr lang="en-US"/>
        </a:p>
      </dgm:t>
    </dgm:pt>
    <dgm:pt modelId="{2446F23A-0D0C-4C96-A7AE-EE8F3F31B802}" type="sibTrans" cxnId="{93500E4C-9E28-48FB-96F2-CC944B91EBC8}">
      <dgm:prSet/>
      <dgm:spPr/>
      <dgm:t>
        <a:bodyPr/>
        <a:lstStyle/>
        <a:p>
          <a:endParaRPr lang="en-US"/>
        </a:p>
      </dgm:t>
    </dgm:pt>
    <dgm:pt modelId="{09BCC8C2-87E3-4271-95F5-A46DF8F36335}">
      <dgm:prSet phldr="0"/>
      <dgm:spPr/>
      <dgm:t>
        <a:bodyPr/>
        <a:lstStyle/>
        <a:p>
          <a:r>
            <a:rPr lang="hr-HR" dirty="0">
              <a:solidFill>
                <a:schemeClr val="bg1"/>
              </a:solidFill>
            </a:rPr>
            <a:t>https://gimnazija-vnazora-zd.skole.hr/</a:t>
          </a:r>
          <a:endParaRPr lang="en-US" dirty="0">
            <a:solidFill>
              <a:schemeClr val="bg1"/>
            </a:solidFill>
          </a:endParaRPr>
        </a:p>
      </dgm:t>
    </dgm:pt>
    <dgm:pt modelId="{2CD64B33-7935-42BF-BEFA-61778D9B2713}" type="sibTrans" cxnId="{6F5792E2-1F60-4F64-9011-38A34B41445D}">
      <dgm:prSet/>
      <dgm:spPr/>
      <dgm:t>
        <a:bodyPr/>
        <a:lstStyle/>
        <a:p>
          <a:endParaRPr lang="en-US"/>
        </a:p>
      </dgm:t>
    </dgm:pt>
    <dgm:pt modelId="{89F66468-3AF2-4AA3-8DB2-0B75AEEC1E88}" type="parTrans" cxnId="{6F5792E2-1F60-4F64-9011-38A34B41445D}">
      <dgm:prSet/>
      <dgm:spPr/>
      <dgm:t>
        <a:bodyPr/>
        <a:lstStyle/>
        <a:p>
          <a:endParaRPr lang="en-US"/>
        </a:p>
      </dgm:t>
    </dgm:pt>
    <dgm:pt modelId="{F871D408-D075-491C-BE69-DADDCB3B5161}">
      <dgm:prSet/>
      <dgm:spPr/>
    </dgm:pt>
    <dgm:pt modelId="{EADCC1EF-03E4-4952-8B2C-31CA3A29DA47}" type="parTrans" cxnId="{D108F43B-AA24-4AAF-8008-2FD575295A19}">
      <dgm:prSet/>
      <dgm:spPr/>
      <dgm:t>
        <a:bodyPr/>
        <a:lstStyle/>
        <a:p>
          <a:endParaRPr lang="hr-HR"/>
        </a:p>
      </dgm:t>
    </dgm:pt>
    <dgm:pt modelId="{7D5E4575-3934-4718-BAEA-1BD0FC9FF40C}" type="sibTrans" cxnId="{D108F43B-AA24-4AAF-8008-2FD575295A19}">
      <dgm:prSet/>
      <dgm:spPr/>
      <dgm:t>
        <a:bodyPr/>
        <a:lstStyle/>
        <a:p>
          <a:endParaRPr lang="hr-HR"/>
        </a:p>
      </dgm:t>
    </dgm:pt>
    <dgm:pt modelId="{E2C61ED5-047B-4D12-9D81-069F293AA474}">
      <dgm:prSet/>
      <dgm:spPr/>
    </dgm:pt>
    <dgm:pt modelId="{DFA35B84-E019-4F1F-AEE2-877E8ED2D80B}" type="parTrans" cxnId="{3603A2BC-E51E-4707-A340-B8903CBDCDA3}">
      <dgm:prSet/>
      <dgm:spPr/>
      <dgm:t>
        <a:bodyPr/>
        <a:lstStyle/>
        <a:p>
          <a:endParaRPr lang="hr-HR"/>
        </a:p>
      </dgm:t>
    </dgm:pt>
    <dgm:pt modelId="{B374D812-BB70-4068-8A46-FE0EF2C451BA}" type="sibTrans" cxnId="{3603A2BC-E51E-4707-A340-B8903CBDCDA3}">
      <dgm:prSet/>
      <dgm:spPr/>
      <dgm:t>
        <a:bodyPr/>
        <a:lstStyle/>
        <a:p>
          <a:endParaRPr lang="hr-HR"/>
        </a:p>
      </dgm:t>
    </dgm:pt>
    <dgm:pt modelId="{FF06FF9D-B67D-4AC3-9280-1076946C244F}" type="pres">
      <dgm:prSet presAssocID="{D1A2F9AA-60F4-41AE-B57D-61ECCD2BA085}" presName="outerComposite" presStyleCnt="0">
        <dgm:presLayoutVars>
          <dgm:chMax val="5"/>
          <dgm:dir/>
          <dgm:resizeHandles val="exact"/>
        </dgm:presLayoutVars>
      </dgm:prSet>
      <dgm:spPr/>
    </dgm:pt>
    <dgm:pt modelId="{05C4B40F-B457-4415-832E-B1E9B52E8314}" type="pres">
      <dgm:prSet presAssocID="{D1A2F9AA-60F4-41AE-B57D-61ECCD2BA085}" presName="dummyMaxCanvas" presStyleCnt="0">
        <dgm:presLayoutVars/>
      </dgm:prSet>
      <dgm:spPr/>
    </dgm:pt>
    <dgm:pt modelId="{148329B6-F9B8-4BCA-A178-9C8589F99581}" type="pres">
      <dgm:prSet presAssocID="{D1A2F9AA-60F4-41AE-B57D-61ECCD2BA085}" presName="FiveNodes_1" presStyleLbl="node1" presStyleIdx="0" presStyleCnt="5">
        <dgm:presLayoutVars>
          <dgm:bulletEnabled val="1"/>
        </dgm:presLayoutVars>
      </dgm:prSet>
      <dgm:spPr/>
    </dgm:pt>
    <dgm:pt modelId="{15358481-CB43-4D3B-9E78-18A2F46C3196}" type="pres">
      <dgm:prSet presAssocID="{D1A2F9AA-60F4-41AE-B57D-61ECCD2BA085}" presName="FiveNodes_2" presStyleLbl="node1" presStyleIdx="1" presStyleCnt="5">
        <dgm:presLayoutVars>
          <dgm:bulletEnabled val="1"/>
        </dgm:presLayoutVars>
      </dgm:prSet>
      <dgm:spPr/>
    </dgm:pt>
    <dgm:pt modelId="{7FDEDDD1-2F27-4EA6-B2A8-156EB8529D0A}" type="pres">
      <dgm:prSet presAssocID="{D1A2F9AA-60F4-41AE-B57D-61ECCD2BA085}" presName="FiveNodes_3" presStyleLbl="node1" presStyleIdx="2" presStyleCnt="5">
        <dgm:presLayoutVars>
          <dgm:bulletEnabled val="1"/>
        </dgm:presLayoutVars>
      </dgm:prSet>
      <dgm:spPr/>
    </dgm:pt>
    <dgm:pt modelId="{ABD4CF7B-A566-4E9F-A69A-1CEDD1BBA3C6}" type="pres">
      <dgm:prSet presAssocID="{D1A2F9AA-60F4-41AE-B57D-61ECCD2BA085}" presName="FiveNodes_4" presStyleLbl="node1" presStyleIdx="3" presStyleCnt="5">
        <dgm:presLayoutVars>
          <dgm:bulletEnabled val="1"/>
        </dgm:presLayoutVars>
      </dgm:prSet>
      <dgm:spPr/>
    </dgm:pt>
    <dgm:pt modelId="{AFB14A6A-326F-4DBE-94F8-A030820EEA0A}" type="pres">
      <dgm:prSet presAssocID="{D1A2F9AA-60F4-41AE-B57D-61ECCD2BA085}" presName="FiveNodes_5" presStyleLbl="node1" presStyleIdx="4" presStyleCnt="5" custLinFactNeighborX="-1535" custLinFactNeighborY="-4097">
        <dgm:presLayoutVars>
          <dgm:bulletEnabled val="1"/>
        </dgm:presLayoutVars>
      </dgm:prSet>
      <dgm:spPr/>
    </dgm:pt>
    <dgm:pt modelId="{7785D8B1-9B8B-4CE9-87E3-1A751B566BD4}" type="pres">
      <dgm:prSet presAssocID="{D1A2F9AA-60F4-41AE-B57D-61ECCD2BA085}" presName="FiveConn_1-2" presStyleLbl="fgAccFollowNode1" presStyleIdx="0" presStyleCnt="4">
        <dgm:presLayoutVars>
          <dgm:bulletEnabled val="1"/>
        </dgm:presLayoutVars>
      </dgm:prSet>
      <dgm:spPr/>
    </dgm:pt>
    <dgm:pt modelId="{C3AA1BF1-8C56-4408-9508-E1F16230B649}" type="pres">
      <dgm:prSet presAssocID="{D1A2F9AA-60F4-41AE-B57D-61ECCD2BA085}" presName="FiveConn_2-3" presStyleLbl="fgAccFollowNode1" presStyleIdx="1" presStyleCnt="4">
        <dgm:presLayoutVars>
          <dgm:bulletEnabled val="1"/>
        </dgm:presLayoutVars>
      </dgm:prSet>
      <dgm:spPr/>
    </dgm:pt>
    <dgm:pt modelId="{D6E85C35-D057-489C-85B6-E972026DECA3}" type="pres">
      <dgm:prSet presAssocID="{D1A2F9AA-60F4-41AE-B57D-61ECCD2BA085}" presName="FiveConn_3-4" presStyleLbl="fgAccFollowNode1" presStyleIdx="2" presStyleCnt="4">
        <dgm:presLayoutVars>
          <dgm:bulletEnabled val="1"/>
        </dgm:presLayoutVars>
      </dgm:prSet>
      <dgm:spPr/>
    </dgm:pt>
    <dgm:pt modelId="{2776CE7C-783E-42D9-B49D-CAAE19DB0932}" type="pres">
      <dgm:prSet presAssocID="{D1A2F9AA-60F4-41AE-B57D-61ECCD2BA085}" presName="FiveConn_4-5" presStyleLbl="fgAccFollowNode1" presStyleIdx="3" presStyleCnt="4">
        <dgm:presLayoutVars>
          <dgm:bulletEnabled val="1"/>
        </dgm:presLayoutVars>
      </dgm:prSet>
      <dgm:spPr/>
    </dgm:pt>
    <dgm:pt modelId="{2AD2F40D-9A26-4D14-8B12-F0547F0C6163}" type="pres">
      <dgm:prSet presAssocID="{D1A2F9AA-60F4-41AE-B57D-61ECCD2BA085}" presName="FiveNodes_1_text" presStyleLbl="node1" presStyleIdx="4" presStyleCnt="5">
        <dgm:presLayoutVars>
          <dgm:bulletEnabled val="1"/>
        </dgm:presLayoutVars>
      </dgm:prSet>
      <dgm:spPr/>
    </dgm:pt>
    <dgm:pt modelId="{A24BD57D-689A-41E8-875C-151B9C778D59}" type="pres">
      <dgm:prSet presAssocID="{D1A2F9AA-60F4-41AE-B57D-61ECCD2BA085}" presName="FiveNodes_2_text" presStyleLbl="node1" presStyleIdx="4" presStyleCnt="5">
        <dgm:presLayoutVars>
          <dgm:bulletEnabled val="1"/>
        </dgm:presLayoutVars>
      </dgm:prSet>
      <dgm:spPr/>
    </dgm:pt>
    <dgm:pt modelId="{9029664D-AFB0-420C-B87A-19B4F98A0995}" type="pres">
      <dgm:prSet presAssocID="{D1A2F9AA-60F4-41AE-B57D-61ECCD2BA085}" presName="FiveNodes_3_text" presStyleLbl="node1" presStyleIdx="4" presStyleCnt="5">
        <dgm:presLayoutVars>
          <dgm:bulletEnabled val="1"/>
        </dgm:presLayoutVars>
      </dgm:prSet>
      <dgm:spPr/>
    </dgm:pt>
    <dgm:pt modelId="{739AA2C9-E21C-4B27-BE86-9C7F981D25F5}" type="pres">
      <dgm:prSet presAssocID="{D1A2F9AA-60F4-41AE-B57D-61ECCD2BA085}" presName="FiveNodes_4_text" presStyleLbl="node1" presStyleIdx="4" presStyleCnt="5">
        <dgm:presLayoutVars>
          <dgm:bulletEnabled val="1"/>
        </dgm:presLayoutVars>
      </dgm:prSet>
      <dgm:spPr/>
    </dgm:pt>
    <dgm:pt modelId="{1D26F715-52E9-4F68-9F81-41EE5A37FA89}" type="pres">
      <dgm:prSet presAssocID="{D1A2F9AA-60F4-41AE-B57D-61ECCD2BA085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9750D418-1915-4B02-A3B4-64D561D8C713}" type="presOf" srcId="{F7514D28-3FB2-4AB8-A70C-86C6192BA7FC}" destId="{7FDEDDD1-2F27-4EA6-B2A8-156EB8529D0A}" srcOrd="0" destOrd="0" presId="urn:microsoft.com/office/officeart/2005/8/layout/vProcess5"/>
    <dgm:cxn modelId="{D7F6A023-175C-4F56-8B9F-F9FF36139386}" srcId="{D1A2F9AA-60F4-41AE-B57D-61ECCD2BA085}" destId="{D1AE020D-D676-4201-A831-93942223D4CF}" srcOrd="1" destOrd="0" parTransId="{AFB37807-A74B-48BA-95DC-6639F1BEFFAC}" sibTransId="{A70498FA-D939-4123-AE74-0C4326788999}"/>
    <dgm:cxn modelId="{79094324-D659-43F9-9B13-2E4422A1ACF0}" type="presOf" srcId="{8E943A18-857D-4947-8757-79B6F4A46329}" destId="{D6E85C35-D057-489C-85B6-E972026DECA3}" srcOrd="0" destOrd="0" presId="urn:microsoft.com/office/officeart/2005/8/layout/vProcess5"/>
    <dgm:cxn modelId="{39B5A027-303E-4ACE-9202-64217FF39D0A}" type="presOf" srcId="{09BCC8C2-87E3-4271-95F5-A46DF8F36335}" destId="{AFB14A6A-326F-4DBE-94F8-A030820EEA0A}" srcOrd="0" destOrd="0" presId="urn:microsoft.com/office/officeart/2005/8/layout/vProcess5"/>
    <dgm:cxn modelId="{D108F43B-AA24-4AAF-8008-2FD575295A19}" srcId="{D1A2F9AA-60F4-41AE-B57D-61ECCD2BA085}" destId="{F871D408-D075-491C-BE69-DADDCB3B5161}" srcOrd="6" destOrd="0" parTransId="{EADCC1EF-03E4-4952-8B2C-31CA3A29DA47}" sibTransId="{7D5E4575-3934-4718-BAEA-1BD0FC9FF40C}"/>
    <dgm:cxn modelId="{86CC634B-8F60-42CA-A00D-2AB6A3A989EB}" type="presOf" srcId="{3B8947E4-A016-49E5-BA99-9BE5F8B7E0CC}" destId="{ABD4CF7B-A566-4E9F-A69A-1CEDD1BBA3C6}" srcOrd="0" destOrd="0" presId="urn:microsoft.com/office/officeart/2005/8/layout/vProcess5"/>
    <dgm:cxn modelId="{6AC94C6B-3DA0-4BEE-BD25-A642F0B9FD50}" type="presOf" srcId="{D1AE020D-D676-4201-A831-93942223D4CF}" destId="{A24BD57D-689A-41E8-875C-151B9C778D59}" srcOrd="1" destOrd="0" presId="urn:microsoft.com/office/officeart/2005/8/layout/vProcess5"/>
    <dgm:cxn modelId="{CA979C6B-FC5A-4B66-B874-9F8DC8C80886}" type="presOf" srcId="{D1A2F9AA-60F4-41AE-B57D-61ECCD2BA085}" destId="{FF06FF9D-B67D-4AC3-9280-1076946C244F}" srcOrd="0" destOrd="0" presId="urn:microsoft.com/office/officeart/2005/8/layout/vProcess5"/>
    <dgm:cxn modelId="{93500E4C-9E28-48FB-96F2-CC944B91EBC8}" srcId="{D1A2F9AA-60F4-41AE-B57D-61ECCD2BA085}" destId="{3B8947E4-A016-49E5-BA99-9BE5F8B7E0CC}" srcOrd="3" destOrd="0" parTransId="{D00584E1-6D4D-485B-B938-BD27982836E5}" sibTransId="{2446F23A-0D0C-4C96-A7AE-EE8F3F31B802}"/>
    <dgm:cxn modelId="{B50C0494-E475-4D24-95CA-2B55925FA10B}" type="presOf" srcId="{2446F23A-0D0C-4C96-A7AE-EE8F3F31B802}" destId="{2776CE7C-783E-42D9-B49D-CAAE19DB0932}" srcOrd="0" destOrd="0" presId="urn:microsoft.com/office/officeart/2005/8/layout/vProcess5"/>
    <dgm:cxn modelId="{E64169B1-8D13-4AA9-83CE-223E6A1E8E1B}" type="presOf" srcId="{09BCC8C2-87E3-4271-95F5-A46DF8F36335}" destId="{1D26F715-52E9-4F68-9F81-41EE5A37FA89}" srcOrd="1" destOrd="0" presId="urn:microsoft.com/office/officeart/2005/8/layout/vProcess5"/>
    <dgm:cxn modelId="{3603A2BC-E51E-4707-A340-B8903CBDCDA3}" srcId="{D1A2F9AA-60F4-41AE-B57D-61ECCD2BA085}" destId="{E2C61ED5-047B-4D12-9D81-069F293AA474}" srcOrd="5" destOrd="0" parTransId="{DFA35B84-E019-4F1F-AEE2-877E8ED2D80B}" sibTransId="{B374D812-BB70-4068-8A46-FE0EF2C451BA}"/>
    <dgm:cxn modelId="{64CAB8BF-6CC1-4A4E-AFDD-5F8F54C36360}" type="presOf" srcId="{D1AE020D-D676-4201-A831-93942223D4CF}" destId="{15358481-CB43-4D3B-9E78-18A2F46C3196}" srcOrd="0" destOrd="0" presId="urn:microsoft.com/office/officeart/2005/8/layout/vProcess5"/>
    <dgm:cxn modelId="{E28C34C1-E18D-44F9-A304-7AAEDFB0E64E}" type="presOf" srcId="{A70498FA-D939-4123-AE74-0C4326788999}" destId="{C3AA1BF1-8C56-4408-9508-E1F16230B649}" srcOrd="0" destOrd="0" presId="urn:microsoft.com/office/officeart/2005/8/layout/vProcess5"/>
    <dgm:cxn modelId="{FFF2F7CC-8148-4A0F-9317-19D031BFEFD1}" type="presOf" srcId="{D2205DAE-85C4-403F-9C9D-99A427691884}" destId="{148329B6-F9B8-4BCA-A178-9C8589F99581}" srcOrd="0" destOrd="0" presId="urn:microsoft.com/office/officeart/2005/8/layout/vProcess5"/>
    <dgm:cxn modelId="{024539CD-A16F-41F0-8669-D5D1064C6961}" srcId="{D1A2F9AA-60F4-41AE-B57D-61ECCD2BA085}" destId="{F7514D28-3FB2-4AB8-A70C-86C6192BA7FC}" srcOrd="2" destOrd="0" parTransId="{15F84CA8-402B-432E-A9F6-CEF582CD6189}" sibTransId="{8E943A18-857D-4947-8757-79B6F4A46329}"/>
    <dgm:cxn modelId="{F19124D7-076F-470A-89B0-4A6AC5E7C2F2}" srcId="{D1A2F9AA-60F4-41AE-B57D-61ECCD2BA085}" destId="{D2205DAE-85C4-403F-9C9D-99A427691884}" srcOrd="0" destOrd="0" parTransId="{9E07F8D6-1F6C-49A3-A090-2AF249ABBCE4}" sibTransId="{F7A00FC4-8BC2-49C9-AA25-5500560408F2}"/>
    <dgm:cxn modelId="{26BE6ADC-46C7-4E0A-AD2D-1C6E13D8BCF9}" type="presOf" srcId="{F7514D28-3FB2-4AB8-A70C-86C6192BA7FC}" destId="{9029664D-AFB0-420C-B87A-19B4F98A0995}" srcOrd="1" destOrd="0" presId="urn:microsoft.com/office/officeart/2005/8/layout/vProcess5"/>
    <dgm:cxn modelId="{837C98DF-9F32-4D07-B9F2-319BC7B8B21E}" type="presOf" srcId="{F7A00FC4-8BC2-49C9-AA25-5500560408F2}" destId="{7785D8B1-9B8B-4CE9-87E3-1A751B566BD4}" srcOrd="0" destOrd="0" presId="urn:microsoft.com/office/officeart/2005/8/layout/vProcess5"/>
    <dgm:cxn modelId="{6F5792E2-1F60-4F64-9011-38A34B41445D}" srcId="{D1A2F9AA-60F4-41AE-B57D-61ECCD2BA085}" destId="{09BCC8C2-87E3-4271-95F5-A46DF8F36335}" srcOrd="4" destOrd="0" parTransId="{89F66468-3AF2-4AA3-8DB2-0B75AEEC1E88}" sibTransId="{2CD64B33-7935-42BF-BEFA-61778D9B2713}"/>
    <dgm:cxn modelId="{BC3EC1EB-D899-4946-96CC-6C7635916046}" type="presOf" srcId="{D2205DAE-85C4-403F-9C9D-99A427691884}" destId="{2AD2F40D-9A26-4D14-8B12-F0547F0C6163}" srcOrd="1" destOrd="0" presId="urn:microsoft.com/office/officeart/2005/8/layout/vProcess5"/>
    <dgm:cxn modelId="{A44CE1EF-74D1-4DAE-AA6B-2EFBFC083EDD}" type="presOf" srcId="{3B8947E4-A016-49E5-BA99-9BE5F8B7E0CC}" destId="{739AA2C9-E21C-4B27-BE86-9C7F981D25F5}" srcOrd="1" destOrd="0" presId="urn:microsoft.com/office/officeart/2005/8/layout/vProcess5"/>
    <dgm:cxn modelId="{0548CB0C-0624-4713-8386-F0F2DC959AF2}" type="presParOf" srcId="{FF06FF9D-B67D-4AC3-9280-1076946C244F}" destId="{05C4B40F-B457-4415-832E-B1E9B52E8314}" srcOrd="0" destOrd="0" presId="urn:microsoft.com/office/officeart/2005/8/layout/vProcess5"/>
    <dgm:cxn modelId="{4815801E-439D-4E8D-89A4-B32DB198DFBD}" type="presParOf" srcId="{FF06FF9D-B67D-4AC3-9280-1076946C244F}" destId="{148329B6-F9B8-4BCA-A178-9C8589F99581}" srcOrd="1" destOrd="0" presId="urn:microsoft.com/office/officeart/2005/8/layout/vProcess5"/>
    <dgm:cxn modelId="{D6D9D0EB-2335-4C4F-B9DC-B10B1803CA41}" type="presParOf" srcId="{FF06FF9D-B67D-4AC3-9280-1076946C244F}" destId="{15358481-CB43-4D3B-9E78-18A2F46C3196}" srcOrd="2" destOrd="0" presId="urn:microsoft.com/office/officeart/2005/8/layout/vProcess5"/>
    <dgm:cxn modelId="{6C5155B3-F10B-403B-B688-19CD4C726C29}" type="presParOf" srcId="{FF06FF9D-B67D-4AC3-9280-1076946C244F}" destId="{7FDEDDD1-2F27-4EA6-B2A8-156EB8529D0A}" srcOrd="3" destOrd="0" presId="urn:microsoft.com/office/officeart/2005/8/layout/vProcess5"/>
    <dgm:cxn modelId="{D979092F-A3F1-478F-918D-5CEC95F791D6}" type="presParOf" srcId="{FF06FF9D-B67D-4AC3-9280-1076946C244F}" destId="{ABD4CF7B-A566-4E9F-A69A-1CEDD1BBA3C6}" srcOrd="4" destOrd="0" presId="urn:microsoft.com/office/officeart/2005/8/layout/vProcess5"/>
    <dgm:cxn modelId="{B985C70D-DBBF-4308-8FF9-F815BC445BE5}" type="presParOf" srcId="{FF06FF9D-B67D-4AC3-9280-1076946C244F}" destId="{AFB14A6A-326F-4DBE-94F8-A030820EEA0A}" srcOrd="5" destOrd="0" presId="urn:microsoft.com/office/officeart/2005/8/layout/vProcess5"/>
    <dgm:cxn modelId="{6031A8C4-1C8D-4391-B404-387A7E585DFC}" type="presParOf" srcId="{FF06FF9D-B67D-4AC3-9280-1076946C244F}" destId="{7785D8B1-9B8B-4CE9-87E3-1A751B566BD4}" srcOrd="6" destOrd="0" presId="urn:microsoft.com/office/officeart/2005/8/layout/vProcess5"/>
    <dgm:cxn modelId="{6EE0E643-197F-4560-BBCD-AB7517E6EBCB}" type="presParOf" srcId="{FF06FF9D-B67D-4AC3-9280-1076946C244F}" destId="{C3AA1BF1-8C56-4408-9508-E1F16230B649}" srcOrd="7" destOrd="0" presId="urn:microsoft.com/office/officeart/2005/8/layout/vProcess5"/>
    <dgm:cxn modelId="{D8E4AF20-749F-4801-B397-27EF46D4C274}" type="presParOf" srcId="{FF06FF9D-B67D-4AC3-9280-1076946C244F}" destId="{D6E85C35-D057-489C-85B6-E972026DECA3}" srcOrd="8" destOrd="0" presId="urn:microsoft.com/office/officeart/2005/8/layout/vProcess5"/>
    <dgm:cxn modelId="{8FEF403C-DF47-4313-B76F-B6183C119BB9}" type="presParOf" srcId="{FF06FF9D-B67D-4AC3-9280-1076946C244F}" destId="{2776CE7C-783E-42D9-B49D-CAAE19DB0932}" srcOrd="9" destOrd="0" presId="urn:microsoft.com/office/officeart/2005/8/layout/vProcess5"/>
    <dgm:cxn modelId="{766C1E40-BA87-415A-8685-F61E9522ED9D}" type="presParOf" srcId="{FF06FF9D-B67D-4AC3-9280-1076946C244F}" destId="{2AD2F40D-9A26-4D14-8B12-F0547F0C6163}" srcOrd="10" destOrd="0" presId="urn:microsoft.com/office/officeart/2005/8/layout/vProcess5"/>
    <dgm:cxn modelId="{E7D4CA5E-973C-4CD8-AE10-F87F4198A19F}" type="presParOf" srcId="{FF06FF9D-B67D-4AC3-9280-1076946C244F}" destId="{A24BD57D-689A-41E8-875C-151B9C778D59}" srcOrd="11" destOrd="0" presId="urn:microsoft.com/office/officeart/2005/8/layout/vProcess5"/>
    <dgm:cxn modelId="{D668FFA3-969D-4BA1-91FA-89B7386E90C8}" type="presParOf" srcId="{FF06FF9D-B67D-4AC3-9280-1076946C244F}" destId="{9029664D-AFB0-420C-B87A-19B4F98A0995}" srcOrd="12" destOrd="0" presId="urn:microsoft.com/office/officeart/2005/8/layout/vProcess5"/>
    <dgm:cxn modelId="{497D718F-4FED-4F66-B995-039F7BAA9A26}" type="presParOf" srcId="{FF06FF9D-B67D-4AC3-9280-1076946C244F}" destId="{739AA2C9-E21C-4B27-BE86-9C7F981D25F5}" srcOrd="13" destOrd="0" presId="urn:microsoft.com/office/officeart/2005/8/layout/vProcess5"/>
    <dgm:cxn modelId="{0C481315-44B1-4E54-BAB8-21B0839D2CDE}" type="presParOf" srcId="{FF06FF9D-B67D-4AC3-9280-1076946C244F}" destId="{1D26F715-52E9-4F68-9F81-41EE5A37FA89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41285C75-8101-41FF-B510-35C0BF57E7FD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736FDF3F-AE30-4B9D-B2F6-F8686B864C73}">
      <dgm:prSet/>
      <dgm:spPr/>
      <dgm:t>
        <a:bodyPr/>
        <a:lstStyle/>
        <a:p>
          <a:r>
            <a:rPr lang="en-US"/>
            <a:t>zaključati prijave ispita državne mature u SRDM-u </a:t>
          </a:r>
        </a:p>
      </dgm:t>
    </dgm:pt>
    <dgm:pt modelId="{45C4D756-9E23-45BE-B6B1-1DD45B7B5B54}" type="parTrans" cxnId="{AA59345F-A676-4837-B279-5A32C9BFEF0C}">
      <dgm:prSet/>
      <dgm:spPr/>
      <dgm:t>
        <a:bodyPr/>
        <a:lstStyle/>
        <a:p>
          <a:endParaRPr lang="en-US"/>
        </a:p>
      </dgm:t>
    </dgm:pt>
    <dgm:pt modelId="{876D41F6-25AD-4229-B50C-0387C3C5EE4A}" type="sibTrans" cxnId="{AA59345F-A676-4837-B279-5A32C9BFEF0C}">
      <dgm:prSet/>
      <dgm:spPr/>
      <dgm:t>
        <a:bodyPr/>
        <a:lstStyle/>
        <a:p>
          <a:endParaRPr lang="en-US"/>
        </a:p>
      </dgm:t>
    </dgm:pt>
    <dgm:pt modelId="{43879F90-C19B-4F16-9253-5418786248BE}">
      <dgm:prSet/>
      <dgm:spPr/>
      <dgm:t>
        <a:bodyPr/>
        <a:lstStyle/>
        <a:p>
          <a:r>
            <a:rPr lang="en-US"/>
            <a:t>ispisati prijavnice iz SRDM-a </a:t>
          </a:r>
        </a:p>
      </dgm:t>
    </dgm:pt>
    <dgm:pt modelId="{57F7BBFB-BA4A-4879-AB8D-F42ED888315D}" type="parTrans" cxnId="{0ECD44B0-EA8C-4881-B8E4-C3418C0AE574}">
      <dgm:prSet/>
      <dgm:spPr/>
      <dgm:t>
        <a:bodyPr/>
        <a:lstStyle/>
        <a:p>
          <a:endParaRPr lang="en-US"/>
        </a:p>
      </dgm:t>
    </dgm:pt>
    <dgm:pt modelId="{84CE8659-1368-413B-864C-4BFADE68ABD1}" type="sibTrans" cxnId="{0ECD44B0-EA8C-4881-B8E4-C3418C0AE574}">
      <dgm:prSet/>
      <dgm:spPr/>
      <dgm:t>
        <a:bodyPr/>
        <a:lstStyle/>
        <a:p>
          <a:endParaRPr lang="en-US"/>
        </a:p>
      </dgm:t>
    </dgm:pt>
    <dgm:pt modelId="{180F5790-9839-418E-9AD4-14AC1172F71E}">
      <dgm:prSet/>
      <dgm:spPr/>
      <dgm:t>
        <a:bodyPr/>
        <a:lstStyle/>
        <a:p>
          <a:r>
            <a:rPr lang="en-US"/>
            <a:t>dati prijavnice na potpis učenicima.</a:t>
          </a:r>
        </a:p>
      </dgm:t>
    </dgm:pt>
    <dgm:pt modelId="{2EB9B23C-9CEA-44B9-ABDC-60931ABBF5CF}" type="parTrans" cxnId="{ADA7BB5A-D2EC-4EAC-A7FF-7BF6093AD594}">
      <dgm:prSet/>
      <dgm:spPr/>
      <dgm:t>
        <a:bodyPr/>
        <a:lstStyle/>
        <a:p>
          <a:endParaRPr lang="en-US"/>
        </a:p>
      </dgm:t>
    </dgm:pt>
    <dgm:pt modelId="{4BAA06DE-3538-4588-9056-3CAACD765E33}" type="sibTrans" cxnId="{ADA7BB5A-D2EC-4EAC-A7FF-7BF6093AD594}">
      <dgm:prSet/>
      <dgm:spPr/>
      <dgm:t>
        <a:bodyPr/>
        <a:lstStyle/>
        <a:p>
          <a:endParaRPr lang="en-US"/>
        </a:p>
      </dgm:t>
    </dgm:pt>
    <dgm:pt modelId="{F033D737-C10A-479C-BE1E-501749DFBC56}" type="pres">
      <dgm:prSet presAssocID="{41285C75-8101-41FF-B510-35C0BF57E7F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FAAC639-E38C-448E-A66C-260C31D9B4C2}" type="pres">
      <dgm:prSet presAssocID="{736FDF3F-AE30-4B9D-B2F6-F8686B864C73}" presName="hierRoot1" presStyleCnt="0"/>
      <dgm:spPr/>
    </dgm:pt>
    <dgm:pt modelId="{37999B6F-2323-46D2-8FC7-52D489FE561A}" type="pres">
      <dgm:prSet presAssocID="{736FDF3F-AE30-4B9D-B2F6-F8686B864C73}" presName="composite" presStyleCnt="0"/>
      <dgm:spPr/>
    </dgm:pt>
    <dgm:pt modelId="{29F117E9-82CA-4194-9505-890D0968F19A}" type="pres">
      <dgm:prSet presAssocID="{736FDF3F-AE30-4B9D-B2F6-F8686B864C73}" presName="background" presStyleLbl="node0" presStyleIdx="0" presStyleCnt="3"/>
      <dgm:spPr/>
    </dgm:pt>
    <dgm:pt modelId="{63E8FC7F-4BFB-4467-8924-5E00514807CD}" type="pres">
      <dgm:prSet presAssocID="{736FDF3F-AE30-4B9D-B2F6-F8686B864C73}" presName="text" presStyleLbl="fgAcc0" presStyleIdx="0" presStyleCnt="3">
        <dgm:presLayoutVars>
          <dgm:chPref val="3"/>
        </dgm:presLayoutVars>
      </dgm:prSet>
      <dgm:spPr/>
    </dgm:pt>
    <dgm:pt modelId="{7DA5BB5B-4A7D-4919-AD42-08F69E0D32CE}" type="pres">
      <dgm:prSet presAssocID="{736FDF3F-AE30-4B9D-B2F6-F8686B864C73}" presName="hierChild2" presStyleCnt="0"/>
      <dgm:spPr/>
    </dgm:pt>
    <dgm:pt modelId="{8B2DC7FF-08A9-4434-B6B3-62EA71DE1957}" type="pres">
      <dgm:prSet presAssocID="{43879F90-C19B-4F16-9253-5418786248BE}" presName="hierRoot1" presStyleCnt="0"/>
      <dgm:spPr/>
    </dgm:pt>
    <dgm:pt modelId="{A1F467C1-2DB9-4507-A279-76BC30E31CF3}" type="pres">
      <dgm:prSet presAssocID="{43879F90-C19B-4F16-9253-5418786248BE}" presName="composite" presStyleCnt="0"/>
      <dgm:spPr/>
    </dgm:pt>
    <dgm:pt modelId="{4011D786-292D-46FB-BFD6-A0D2F90FC763}" type="pres">
      <dgm:prSet presAssocID="{43879F90-C19B-4F16-9253-5418786248BE}" presName="background" presStyleLbl="node0" presStyleIdx="1" presStyleCnt="3"/>
      <dgm:spPr/>
    </dgm:pt>
    <dgm:pt modelId="{8E329579-40AF-421B-8C10-D979BA9F6003}" type="pres">
      <dgm:prSet presAssocID="{43879F90-C19B-4F16-9253-5418786248BE}" presName="text" presStyleLbl="fgAcc0" presStyleIdx="1" presStyleCnt="3">
        <dgm:presLayoutVars>
          <dgm:chPref val="3"/>
        </dgm:presLayoutVars>
      </dgm:prSet>
      <dgm:spPr/>
    </dgm:pt>
    <dgm:pt modelId="{EAC0B308-A2E6-4F3F-8967-E469E2F31448}" type="pres">
      <dgm:prSet presAssocID="{43879F90-C19B-4F16-9253-5418786248BE}" presName="hierChild2" presStyleCnt="0"/>
      <dgm:spPr/>
    </dgm:pt>
    <dgm:pt modelId="{20342CB0-A8DE-405F-A161-C57ED740DE3E}" type="pres">
      <dgm:prSet presAssocID="{180F5790-9839-418E-9AD4-14AC1172F71E}" presName="hierRoot1" presStyleCnt="0"/>
      <dgm:spPr/>
    </dgm:pt>
    <dgm:pt modelId="{5E413EBC-AE13-4B5D-994F-E9C1E0EE6E73}" type="pres">
      <dgm:prSet presAssocID="{180F5790-9839-418E-9AD4-14AC1172F71E}" presName="composite" presStyleCnt="0"/>
      <dgm:spPr/>
    </dgm:pt>
    <dgm:pt modelId="{AB2F150F-86A5-46E8-A716-61CDF49DB4F0}" type="pres">
      <dgm:prSet presAssocID="{180F5790-9839-418E-9AD4-14AC1172F71E}" presName="background" presStyleLbl="node0" presStyleIdx="2" presStyleCnt="3"/>
      <dgm:spPr/>
    </dgm:pt>
    <dgm:pt modelId="{AB8AA38D-BF08-4D66-9D3F-76CD22563743}" type="pres">
      <dgm:prSet presAssocID="{180F5790-9839-418E-9AD4-14AC1172F71E}" presName="text" presStyleLbl="fgAcc0" presStyleIdx="2" presStyleCnt="3">
        <dgm:presLayoutVars>
          <dgm:chPref val="3"/>
        </dgm:presLayoutVars>
      </dgm:prSet>
      <dgm:spPr/>
    </dgm:pt>
    <dgm:pt modelId="{D64AE822-67FB-4C10-A9B4-5A00B8CFDF72}" type="pres">
      <dgm:prSet presAssocID="{180F5790-9839-418E-9AD4-14AC1172F71E}" presName="hierChild2" presStyleCnt="0"/>
      <dgm:spPr/>
    </dgm:pt>
  </dgm:ptLst>
  <dgm:cxnLst>
    <dgm:cxn modelId="{13A69318-0C6D-4E65-995C-3C033935B04B}" type="presOf" srcId="{41285C75-8101-41FF-B510-35C0BF57E7FD}" destId="{F033D737-C10A-479C-BE1E-501749DFBC56}" srcOrd="0" destOrd="0" presId="urn:microsoft.com/office/officeart/2005/8/layout/hierarchy1"/>
    <dgm:cxn modelId="{AA59345F-A676-4837-B279-5A32C9BFEF0C}" srcId="{41285C75-8101-41FF-B510-35C0BF57E7FD}" destId="{736FDF3F-AE30-4B9D-B2F6-F8686B864C73}" srcOrd="0" destOrd="0" parTransId="{45C4D756-9E23-45BE-B6B1-1DD45B7B5B54}" sibTransId="{876D41F6-25AD-4229-B50C-0387C3C5EE4A}"/>
    <dgm:cxn modelId="{ADA7BB5A-D2EC-4EAC-A7FF-7BF6093AD594}" srcId="{41285C75-8101-41FF-B510-35C0BF57E7FD}" destId="{180F5790-9839-418E-9AD4-14AC1172F71E}" srcOrd="2" destOrd="0" parTransId="{2EB9B23C-9CEA-44B9-ABDC-60931ABBF5CF}" sibTransId="{4BAA06DE-3538-4588-9056-3CAACD765E33}"/>
    <dgm:cxn modelId="{0ECD44B0-EA8C-4881-B8E4-C3418C0AE574}" srcId="{41285C75-8101-41FF-B510-35C0BF57E7FD}" destId="{43879F90-C19B-4F16-9253-5418786248BE}" srcOrd="1" destOrd="0" parTransId="{57F7BBFB-BA4A-4879-AB8D-F42ED888315D}" sibTransId="{84CE8659-1368-413B-864C-4BFADE68ABD1}"/>
    <dgm:cxn modelId="{756C53B7-66C7-4DCD-8ED6-055A490867C8}" type="presOf" srcId="{736FDF3F-AE30-4B9D-B2F6-F8686B864C73}" destId="{63E8FC7F-4BFB-4467-8924-5E00514807CD}" srcOrd="0" destOrd="0" presId="urn:microsoft.com/office/officeart/2005/8/layout/hierarchy1"/>
    <dgm:cxn modelId="{253B90E3-B9AD-4879-9FA2-C5A5457CF35D}" type="presOf" srcId="{43879F90-C19B-4F16-9253-5418786248BE}" destId="{8E329579-40AF-421B-8C10-D979BA9F6003}" srcOrd="0" destOrd="0" presId="urn:microsoft.com/office/officeart/2005/8/layout/hierarchy1"/>
    <dgm:cxn modelId="{55C961F9-275C-4333-80D8-FB0240CD2FD1}" type="presOf" srcId="{180F5790-9839-418E-9AD4-14AC1172F71E}" destId="{AB8AA38D-BF08-4D66-9D3F-76CD22563743}" srcOrd="0" destOrd="0" presId="urn:microsoft.com/office/officeart/2005/8/layout/hierarchy1"/>
    <dgm:cxn modelId="{0340043B-BC96-4D27-8809-EDBEFA2E9424}" type="presParOf" srcId="{F033D737-C10A-479C-BE1E-501749DFBC56}" destId="{3FAAC639-E38C-448E-A66C-260C31D9B4C2}" srcOrd="0" destOrd="0" presId="urn:microsoft.com/office/officeart/2005/8/layout/hierarchy1"/>
    <dgm:cxn modelId="{45749405-70E9-4273-8E08-B06373FC4C4C}" type="presParOf" srcId="{3FAAC639-E38C-448E-A66C-260C31D9B4C2}" destId="{37999B6F-2323-46D2-8FC7-52D489FE561A}" srcOrd="0" destOrd="0" presId="urn:microsoft.com/office/officeart/2005/8/layout/hierarchy1"/>
    <dgm:cxn modelId="{111D5C80-058F-429F-9463-C768CEEE79AA}" type="presParOf" srcId="{37999B6F-2323-46D2-8FC7-52D489FE561A}" destId="{29F117E9-82CA-4194-9505-890D0968F19A}" srcOrd="0" destOrd="0" presId="urn:microsoft.com/office/officeart/2005/8/layout/hierarchy1"/>
    <dgm:cxn modelId="{7382288B-5C30-4460-A19D-59B9A6A88FEF}" type="presParOf" srcId="{37999B6F-2323-46D2-8FC7-52D489FE561A}" destId="{63E8FC7F-4BFB-4467-8924-5E00514807CD}" srcOrd="1" destOrd="0" presId="urn:microsoft.com/office/officeart/2005/8/layout/hierarchy1"/>
    <dgm:cxn modelId="{A8E8D890-F0DB-4165-95D9-F5CFD9598B4C}" type="presParOf" srcId="{3FAAC639-E38C-448E-A66C-260C31D9B4C2}" destId="{7DA5BB5B-4A7D-4919-AD42-08F69E0D32CE}" srcOrd="1" destOrd="0" presId="urn:microsoft.com/office/officeart/2005/8/layout/hierarchy1"/>
    <dgm:cxn modelId="{084610CC-137B-4187-8D85-BD2333A9207C}" type="presParOf" srcId="{F033D737-C10A-479C-BE1E-501749DFBC56}" destId="{8B2DC7FF-08A9-4434-B6B3-62EA71DE1957}" srcOrd="1" destOrd="0" presId="urn:microsoft.com/office/officeart/2005/8/layout/hierarchy1"/>
    <dgm:cxn modelId="{3FFB5067-F072-4CBF-A2AB-40611E078ED4}" type="presParOf" srcId="{8B2DC7FF-08A9-4434-B6B3-62EA71DE1957}" destId="{A1F467C1-2DB9-4507-A279-76BC30E31CF3}" srcOrd="0" destOrd="0" presId="urn:microsoft.com/office/officeart/2005/8/layout/hierarchy1"/>
    <dgm:cxn modelId="{60AAAE81-2E1B-451D-8C3C-68BABF41CBE1}" type="presParOf" srcId="{A1F467C1-2DB9-4507-A279-76BC30E31CF3}" destId="{4011D786-292D-46FB-BFD6-A0D2F90FC763}" srcOrd="0" destOrd="0" presId="urn:microsoft.com/office/officeart/2005/8/layout/hierarchy1"/>
    <dgm:cxn modelId="{0E621B1A-F824-4D0F-ACCD-ACFDA195A342}" type="presParOf" srcId="{A1F467C1-2DB9-4507-A279-76BC30E31CF3}" destId="{8E329579-40AF-421B-8C10-D979BA9F6003}" srcOrd="1" destOrd="0" presId="urn:microsoft.com/office/officeart/2005/8/layout/hierarchy1"/>
    <dgm:cxn modelId="{3D1D8B6E-1FA8-4B75-9852-F459DCA7F135}" type="presParOf" srcId="{8B2DC7FF-08A9-4434-B6B3-62EA71DE1957}" destId="{EAC0B308-A2E6-4F3F-8967-E469E2F31448}" srcOrd="1" destOrd="0" presId="urn:microsoft.com/office/officeart/2005/8/layout/hierarchy1"/>
    <dgm:cxn modelId="{A1891D41-CDBE-4AC1-86DE-41D48E6BDC23}" type="presParOf" srcId="{F033D737-C10A-479C-BE1E-501749DFBC56}" destId="{20342CB0-A8DE-405F-A161-C57ED740DE3E}" srcOrd="2" destOrd="0" presId="urn:microsoft.com/office/officeart/2005/8/layout/hierarchy1"/>
    <dgm:cxn modelId="{FB77328E-A8FA-414F-B96E-B24964EECD8E}" type="presParOf" srcId="{20342CB0-A8DE-405F-A161-C57ED740DE3E}" destId="{5E413EBC-AE13-4B5D-994F-E9C1E0EE6E73}" srcOrd="0" destOrd="0" presId="urn:microsoft.com/office/officeart/2005/8/layout/hierarchy1"/>
    <dgm:cxn modelId="{EF58B6ED-09C1-4672-A7BD-EB7DF1E23F43}" type="presParOf" srcId="{5E413EBC-AE13-4B5D-994F-E9C1E0EE6E73}" destId="{AB2F150F-86A5-46E8-A716-61CDF49DB4F0}" srcOrd="0" destOrd="0" presId="urn:microsoft.com/office/officeart/2005/8/layout/hierarchy1"/>
    <dgm:cxn modelId="{8E7AA0BF-7DA5-44A6-9908-22231E1A0175}" type="presParOf" srcId="{5E413EBC-AE13-4B5D-994F-E9C1E0EE6E73}" destId="{AB8AA38D-BF08-4D66-9D3F-76CD22563743}" srcOrd="1" destOrd="0" presId="urn:microsoft.com/office/officeart/2005/8/layout/hierarchy1"/>
    <dgm:cxn modelId="{F9B6856F-C2F1-4B10-9B38-922883D86F43}" type="presParOf" srcId="{20342CB0-A8DE-405F-A161-C57ED740DE3E}" destId="{D64AE822-67FB-4C10-A9B4-5A00B8CFDF7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EBA328-AF67-45AB-B400-E72EC323771B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9B50354-3E51-4595-828A-CA009F2FEFE5}">
      <dgm:prSet/>
      <dgm:spPr/>
      <dgm:t>
        <a:bodyPr/>
        <a:lstStyle/>
        <a:p>
          <a:r>
            <a:rPr lang="en-US"/>
            <a:t>skup ispita kojima se provjeravaju i vrednuju znanja, vještine i sposobnosti učenika </a:t>
          </a:r>
        </a:p>
      </dgm:t>
    </dgm:pt>
    <dgm:pt modelId="{EEA4CF9D-9969-4959-9002-6F9D4FE62843}" type="parTrans" cxnId="{B6ED1E7A-2E15-4A42-A768-E3601726AC30}">
      <dgm:prSet/>
      <dgm:spPr/>
      <dgm:t>
        <a:bodyPr/>
        <a:lstStyle/>
        <a:p>
          <a:endParaRPr lang="en-US"/>
        </a:p>
      </dgm:t>
    </dgm:pt>
    <dgm:pt modelId="{3C7694D9-CEFC-4BE6-9E82-C8E130417299}" type="sibTrans" cxnId="{B6ED1E7A-2E15-4A42-A768-E3601726AC30}">
      <dgm:prSet/>
      <dgm:spPr/>
      <dgm:t>
        <a:bodyPr/>
        <a:lstStyle/>
        <a:p>
          <a:endParaRPr lang="en-US"/>
        </a:p>
      </dgm:t>
    </dgm:pt>
    <dgm:pt modelId="{369EE21D-D731-4409-B2BE-D8084C673B31}">
      <dgm:prSet/>
      <dgm:spPr/>
      <dgm:t>
        <a:bodyPr/>
        <a:lstStyle/>
        <a:p>
          <a:r>
            <a:rPr lang="en-US"/>
            <a:t>tijekom obrazovanja u osnovnoj i srednjoj školi prema propisanim nastavnim planovima i programima</a:t>
          </a:r>
        </a:p>
      </dgm:t>
    </dgm:pt>
    <dgm:pt modelId="{EB02A8C9-9994-4E39-8284-2A34AFDCA650}" type="parTrans" cxnId="{5F8E1AAA-767F-40B7-ABFA-E1664A26DEBB}">
      <dgm:prSet/>
      <dgm:spPr/>
      <dgm:t>
        <a:bodyPr/>
        <a:lstStyle/>
        <a:p>
          <a:endParaRPr lang="en-US"/>
        </a:p>
      </dgm:t>
    </dgm:pt>
    <dgm:pt modelId="{94C95DE4-BC73-4B61-9311-933025AC9C9E}" type="sibTrans" cxnId="{5F8E1AAA-767F-40B7-ABFA-E1664A26DEBB}">
      <dgm:prSet/>
      <dgm:spPr/>
      <dgm:t>
        <a:bodyPr/>
        <a:lstStyle/>
        <a:p>
          <a:endParaRPr lang="en-US"/>
        </a:p>
      </dgm:t>
    </dgm:pt>
    <dgm:pt modelId="{90A010C0-9573-46A4-AE10-67318FCB2047}" type="pres">
      <dgm:prSet presAssocID="{E6EBA328-AF67-45AB-B400-E72EC323771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8AF3A78-4DA9-4FD8-A8C0-EA88B96AAD5D}" type="pres">
      <dgm:prSet presAssocID="{79B50354-3E51-4595-828A-CA009F2FEFE5}" presName="hierRoot1" presStyleCnt="0"/>
      <dgm:spPr/>
    </dgm:pt>
    <dgm:pt modelId="{93660351-86B7-4AFD-80F1-4192B668B1C8}" type="pres">
      <dgm:prSet presAssocID="{79B50354-3E51-4595-828A-CA009F2FEFE5}" presName="composite" presStyleCnt="0"/>
      <dgm:spPr/>
    </dgm:pt>
    <dgm:pt modelId="{44EBC6E5-F5AB-474E-9751-EF91394EB155}" type="pres">
      <dgm:prSet presAssocID="{79B50354-3E51-4595-828A-CA009F2FEFE5}" presName="background" presStyleLbl="node0" presStyleIdx="0" presStyleCnt="2"/>
      <dgm:spPr/>
    </dgm:pt>
    <dgm:pt modelId="{307CF5BD-9D21-46C5-A4EF-3D522578AF1A}" type="pres">
      <dgm:prSet presAssocID="{79B50354-3E51-4595-828A-CA009F2FEFE5}" presName="text" presStyleLbl="fgAcc0" presStyleIdx="0" presStyleCnt="2">
        <dgm:presLayoutVars>
          <dgm:chPref val="3"/>
        </dgm:presLayoutVars>
      </dgm:prSet>
      <dgm:spPr/>
    </dgm:pt>
    <dgm:pt modelId="{9ACAC3D8-7C13-43EA-AA86-3737210F01FF}" type="pres">
      <dgm:prSet presAssocID="{79B50354-3E51-4595-828A-CA009F2FEFE5}" presName="hierChild2" presStyleCnt="0"/>
      <dgm:spPr/>
    </dgm:pt>
    <dgm:pt modelId="{2260866C-AF53-4613-A158-0F23575B3692}" type="pres">
      <dgm:prSet presAssocID="{369EE21D-D731-4409-B2BE-D8084C673B31}" presName="hierRoot1" presStyleCnt="0"/>
      <dgm:spPr/>
    </dgm:pt>
    <dgm:pt modelId="{32040917-8E2E-4C78-8C8F-11DE3C4A71E1}" type="pres">
      <dgm:prSet presAssocID="{369EE21D-D731-4409-B2BE-D8084C673B31}" presName="composite" presStyleCnt="0"/>
      <dgm:spPr/>
    </dgm:pt>
    <dgm:pt modelId="{347C94F4-8066-4593-B703-8EDB09228445}" type="pres">
      <dgm:prSet presAssocID="{369EE21D-D731-4409-B2BE-D8084C673B31}" presName="background" presStyleLbl="node0" presStyleIdx="1" presStyleCnt="2"/>
      <dgm:spPr/>
    </dgm:pt>
    <dgm:pt modelId="{6356E72A-557C-4193-BAA9-7A69981EF685}" type="pres">
      <dgm:prSet presAssocID="{369EE21D-D731-4409-B2BE-D8084C673B31}" presName="text" presStyleLbl="fgAcc0" presStyleIdx="1" presStyleCnt="2">
        <dgm:presLayoutVars>
          <dgm:chPref val="3"/>
        </dgm:presLayoutVars>
      </dgm:prSet>
      <dgm:spPr/>
    </dgm:pt>
    <dgm:pt modelId="{E07F5368-1FE3-4407-B493-6903A2577418}" type="pres">
      <dgm:prSet presAssocID="{369EE21D-D731-4409-B2BE-D8084C673B31}" presName="hierChild2" presStyleCnt="0"/>
      <dgm:spPr/>
    </dgm:pt>
  </dgm:ptLst>
  <dgm:cxnLst>
    <dgm:cxn modelId="{B6ED1E7A-2E15-4A42-A768-E3601726AC30}" srcId="{E6EBA328-AF67-45AB-B400-E72EC323771B}" destId="{79B50354-3E51-4595-828A-CA009F2FEFE5}" srcOrd="0" destOrd="0" parTransId="{EEA4CF9D-9969-4959-9002-6F9D4FE62843}" sibTransId="{3C7694D9-CEFC-4BE6-9E82-C8E130417299}"/>
    <dgm:cxn modelId="{5F8E1AAA-767F-40B7-ABFA-E1664A26DEBB}" srcId="{E6EBA328-AF67-45AB-B400-E72EC323771B}" destId="{369EE21D-D731-4409-B2BE-D8084C673B31}" srcOrd="1" destOrd="0" parTransId="{EB02A8C9-9994-4E39-8284-2A34AFDCA650}" sibTransId="{94C95DE4-BC73-4B61-9311-933025AC9C9E}"/>
    <dgm:cxn modelId="{F01D44B8-35D3-49AB-A3C4-3338B03AED1D}" type="presOf" srcId="{369EE21D-D731-4409-B2BE-D8084C673B31}" destId="{6356E72A-557C-4193-BAA9-7A69981EF685}" srcOrd="0" destOrd="0" presId="urn:microsoft.com/office/officeart/2005/8/layout/hierarchy1"/>
    <dgm:cxn modelId="{503DE6E8-95B6-45C9-BD48-65EB1700D04C}" type="presOf" srcId="{79B50354-3E51-4595-828A-CA009F2FEFE5}" destId="{307CF5BD-9D21-46C5-A4EF-3D522578AF1A}" srcOrd="0" destOrd="0" presId="urn:microsoft.com/office/officeart/2005/8/layout/hierarchy1"/>
    <dgm:cxn modelId="{9AC746F5-C030-4703-B1AC-BF2CF8BF7F51}" type="presOf" srcId="{E6EBA328-AF67-45AB-B400-E72EC323771B}" destId="{90A010C0-9573-46A4-AE10-67318FCB2047}" srcOrd="0" destOrd="0" presId="urn:microsoft.com/office/officeart/2005/8/layout/hierarchy1"/>
    <dgm:cxn modelId="{6DCFE69C-91B0-4CC8-B075-BB01DD9E9086}" type="presParOf" srcId="{90A010C0-9573-46A4-AE10-67318FCB2047}" destId="{D8AF3A78-4DA9-4FD8-A8C0-EA88B96AAD5D}" srcOrd="0" destOrd="0" presId="urn:microsoft.com/office/officeart/2005/8/layout/hierarchy1"/>
    <dgm:cxn modelId="{E638E800-B9B7-4178-93F7-1B881454A3E3}" type="presParOf" srcId="{D8AF3A78-4DA9-4FD8-A8C0-EA88B96AAD5D}" destId="{93660351-86B7-4AFD-80F1-4192B668B1C8}" srcOrd="0" destOrd="0" presId="urn:microsoft.com/office/officeart/2005/8/layout/hierarchy1"/>
    <dgm:cxn modelId="{7EC1B52B-7C55-45FE-9F18-CAA12D2C4209}" type="presParOf" srcId="{93660351-86B7-4AFD-80F1-4192B668B1C8}" destId="{44EBC6E5-F5AB-474E-9751-EF91394EB155}" srcOrd="0" destOrd="0" presId="urn:microsoft.com/office/officeart/2005/8/layout/hierarchy1"/>
    <dgm:cxn modelId="{FB1848AF-DD6B-4E2A-ADB1-B3D6DB4E389B}" type="presParOf" srcId="{93660351-86B7-4AFD-80F1-4192B668B1C8}" destId="{307CF5BD-9D21-46C5-A4EF-3D522578AF1A}" srcOrd="1" destOrd="0" presId="urn:microsoft.com/office/officeart/2005/8/layout/hierarchy1"/>
    <dgm:cxn modelId="{A1C13BDB-3E48-4BBB-B63B-4D2BFE74F161}" type="presParOf" srcId="{D8AF3A78-4DA9-4FD8-A8C0-EA88B96AAD5D}" destId="{9ACAC3D8-7C13-43EA-AA86-3737210F01FF}" srcOrd="1" destOrd="0" presId="urn:microsoft.com/office/officeart/2005/8/layout/hierarchy1"/>
    <dgm:cxn modelId="{7BFB3683-8425-4A90-B63F-7E2D7923C300}" type="presParOf" srcId="{90A010C0-9573-46A4-AE10-67318FCB2047}" destId="{2260866C-AF53-4613-A158-0F23575B3692}" srcOrd="1" destOrd="0" presId="urn:microsoft.com/office/officeart/2005/8/layout/hierarchy1"/>
    <dgm:cxn modelId="{B36ECC0B-C02C-4A5F-8BFA-9CF351E32532}" type="presParOf" srcId="{2260866C-AF53-4613-A158-0F23575B3692}" destId="{32040917-8E2E-4C78-8C8F-11DE3C4A71E1}" srcOrd="0" destOrd="0" presId="urn:microsoft.com/office/officeart/2005/8/layout/hierarchy1"/>
    <dgm:cxn modelId="{C36776B0-BB75-4C63-9782-5A880351F5AC}" type="presParOf" srcId="{32040917-8E2E-4C78-8C8F-11DE3C4A71E1}" destId="{347C94F4-8066-4593-B703-8EDB09228445}" srcOrd="0" destOrd="0" presId="urn:microsoft.com/office/officeart/2005/8/layout/hierarchy1"/>
    <dgm:cxn modelId="{BAFE956E-1A39-4E31-A43A-97F473CF240E}" type="presParOf" srcId="{32040917-8E2E-4C78-8C8F-11DE3C4A71E1}" destId="{6356E72A-557C-4193-BAA9-7A69981EF685}" srcOrd="1" destOrd="0" presId="urn:microsoft.com/office/officeart/2005/8/layout/hierarchy1"/>
    <dgm:cxn modelId="{EB6DE0FA-F853-4D20-A22B-6F4848DD2ACD}" type="presParOf" srcId="{2260866C-AF53-4613-A158-0F23575B3692}" destId="{E07F5368-1FE3-4407-B493-6903A257741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47CED79-EFA5-4DCB-B996-F70C74FF97F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3D4EE7F-3159-44A6-A600-CFD0BA337711}">
      <dgm:prSet/>
      <dgm:spPr/>
      <dgm:t>
        <a:bodyPr/>
        <a:lstStyle/>
        <a:p>
          <a:r>
            <a:rPr lang="en-US"/>
            <a:t>ispiti državne mature na standardizirani se način provode u cijeloj državi </a:t>
          </a:r>
        </a:p>
      </dgm:t>
    </dgm:pt>
    <dgm:pt modelId="{CF7F78B7-68B1-45B4-B0FD-C9B92D74247F}" type="parTrans" cxnId="{5F88DC9C-E848-4B57-8B59-72481D37C7E3}">
      <dgm:prSet/>
      <dgm:spPr/>
      <dgm:t>
        <a:bodyPr/>
        <a:lstStyle/>
        <a:p>
          <a:endParaRPr lang="en-US"/>
        </a:p>
      </dgm:t>
    </dgm:pt>
    <dgm:pt modelId="{4174DF2B-B8A9-4C06-890C-7CA8192336D7}" type="sibTrans" cxnId="{5F88DC9C-E848-4B57-8B59-72481D37C7E3}">
      <dgm:prSet/>
      <dgm:spPr/>
      <dgm:t>
        <a:bodyPr/>
        <a:lstStyle/>
        <a:p>
          <a:endParaRPr lang="en-US"/>
        </a:p>
      </dgm:t>
    </dgm:pt>
    <dgm:pt modelId="{96D02D12-18A3-4501-B2DA-315FE4B48280}">
      <dgm:prSet/>
      <dgm:spPr/>
      <dgm:t>
        <a:bodyPr/>
        <a:lstStyle/>
        <a:p>
          <a:r>
            <a:rPr lang="en-US"/>
            <a:t>u isto vrijeme i pod jednakim uvjetima i kriterijima za sve učenike, odnosno pristupnike</a:t>
          </a:r>
        </a:p>
      </dgm:t>
    </dgm:pt>
    <dgm:pt modelId="{C318FA2F-0DDD-4FFF-809F-EC02D41BEE51}" type="parTrans" cxnId="{734419AC-59DD-4C17-A18D-C4B121D5E62B}">
      <dgm:prSet/>
      <dgm:spPr/>
      <dgm:t>
        <a:bodyPr/>
        <a:lstStyle/>
        <a:p>
          <a:endParaRPr lang="en-US"/>
        </a:p>
      </dgm:t>
    </dgm:pt>
    <dgm:pt modelId="{BCCE7680-703E-49F9-B6C1-D65101D9AC95}" type="sibTrans" cxnId="{734419AC-59DD-4C17-A18D-C4B121D5E62B}">
      <dgm:prSet/>
      <dgm:spPr/>
      <dgm:t>
        <a:bodyPr/>
        <a:lstStyle/>
        <a:p>
          <a:endParaRPr lang="en-US"/>
        </a:p>
      </dgm:t>
    </dgm:pt>
    <dgm:pt modelId="{B3CEC045-369B-45CE-A8CF-DE688D44992F}" type="pres">
      <dgm:prSet presAssocID="{547CED79-EFA5-4DCB-B996-F70C74FF97F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EDFB8B4-2F1F-41A7-8456-4A50184835FB}" type="pres">
      <dgm:prSet presAssocID="{73D4EE7F-3159-44A6-A600-CFD0BA337711}" presName="hierRoot1" presStyleCnt="0"/>
      <dgm:spPr/>
    </dgm:pt>
    <dgm:pt modelId="{320C9CDB-3059-4FE4-8349-0B4B36E1D465}" type="pres">
      <dgm:prSet presAssocID="{73D4EE7F-3159-44A6-A600-CFD0BA337711}" presName="composite" presStyleCnt="0"/>
      <dgm:spPr/>
    </dgm:pt>
    <dgm:pt modelId="{1FEF9E2C-A1F5-4AEB-A6FB-9C6347332ED0}" type="pres">
      <dgm:prSet presAssocID="{73D4EE7F-3159-44A6-A600-CFD0BA337711}" presName="background" presStyleLbl="node0" presStyleIdx="0" presStyleCnt="2"/>
      <dgm:spPr/>
    </dgm:pt>
    <dgm:pt modelId="{F284E288-3E8B-4380-8FA8-B175EA97DC4A}" type="pres">
      <dgm:prSet presAssocID="{73D4EE7F-3159-44A6-A600-CFD0BA337711}" presName="text" presStyleLbl="fgAcc0" presStyleIdx="0" presStyleCnt="2">
        <dgm:presLayoutVars>
          <dgm:chPref val="3"/>
        </dgm:presLayoutVars>
      </dgm:prSet>
      <dgm:spPr/>
    </dgm:pt>
    <dgm:pt modelId="{4427B93A-8B7D-4718-B10C-F5BEEC07E2C4}" type="pres">
      <dgm:prSet presAssocID="{73D4EE7F-3159-44A6-A600-CFD0BA337711}" presName="hierChild2" presStyleCnt="0"/>
      <dgm:spPr/>
    </dgm:pt>
    <dgm:pt modelId="{77BB49FE-5A38-4548-AC10-7366772EB5C4}" type="pres">
      <dgm:prSet presAssocID="{96D02D12-18A3-4501-B2DA-315FE4B48280}" presName="hierRoot1" presStyleCnt="0"/>
      <dgm:spPr/>
    </dgm:pt>
    <dgm:pt modelId="{2FB3A210-92A9-41CE-A172-A87307A6F029}" type="pres">
      <dgm:prSet presAssocID="{96D02D12-18A3-4501-B2DA-315FE4B48280}" presName="composite" presStyleCnt="0"/>
      <dgm:spPr/>
    </dgm:pt>
    <dgm:pt modelId="{BD13DDDA-366C-434E-98E3-0E88EF8EE3B5}" type="pres">
      <dgm:prSet presAssocID="{96D02D12-18A3-4501-B2DA-315FE4B48280}" presName="background" presStyleLbl="node0" presStyleIdx="1" presStyleCnt="2"/>
      <dgm:spPr/>
    </dgm:pt>
    <dgm:pt modelId="{C67570C1-0825-499D-A9A2-5575806902DE}" type="pres">
      <dgm:prSet presAssocID="{96D02D12-18A3-4501-B2DA-315FE4B48280}" presName="text" presStyleLbl="fgAcc0" presStyleIdx="1" presStyleCnt="2">
        <dgm:presLayoutVars>
          <dgm:chPref val="3"/>
        </dgm:presLayoutVars>
      </dgm:prSet>
      <dgm:spPr/>
    </dgm:pt>
    <dgm:pt modelId="{A70FFAE5-E448-427C-B14A-BF67F806AE58}" type="pres">
      <dgm:prSet presAssocID="{96D02D12-18A3-4501-B2DA-315FE4B48280}" presName="hierChild2" presStyleCnt="0"/>
      <dgm:spPr/>
    </dgm:pt>
  </dgm:ptLst>
  <dgm:cxnLst>
    <dgm:cxn modelId="{BEB80311-6EFB-40E1-BEF6-90C2CF084A8D}" type="presOf" srcId="{73D4EE7F-3159-44A6-A600-CFD0BA337711}" destId="{F284E288-3E8B-4380-8FA8-B175EA97DC4A}" srcOrd="0" destOrd="0" presId="urn:microsoft.com/office/officeart/2005/8/layout/hierarchy1"/>
    <dgm:cxn modelId="{E337A814-B206-4BD6-93C7-E0AADD5D462D}" type="presOf" srcId="{96D02D12-18A3-4501-B2DA-315FE4B48280}" destId="{C67570C1-0825-499D-A9A2-5575806902DE}" srcOrd="0" destOrd="0" presId="urn:microsoft.com/office/officeart/2005/8/layout/hierarchy1"/>
    <dgm:cxn modelId="{10778299-D789-4D42-9C34-491716A5D958}" type="presOf" srcId="{547CED79-EFA5-4DCB-B996-F70C74FF97F0}" destId="{B3CEC045-369B-45CE-A8CF-DE688D44992F}" srcOrd="0" destOrd="0" presId="urn:microsoft.com/office/officeart/2005/8/layout/hierarchy1"/>
    <dgm:cxn modelId="{5F88DC9C-E848-4B57-8B59-72481D37C7E3}" srcId="{547CED79-EFA5-4DCB-B996-F70C74FF97F0}" destId="{73D4EE7F-3159-44A6-A600-CFD0BA337711}" srcOrd="0" destOrd="0" parTransId="{CF7F78B7-68B1-45B4-B0FD-C9B92D74247F}" sibTransId="{4174DF2B-B8A9-4C06-890C-7CA8192336D7}"/>
    <dgm:cxn modelId="{734419AC-59DD-4C17-A18D-C4B121D5E62B}" srcId="{547CED79-EFA5-4DCB-B996-F70C74FF97F0}" destId="{96D02D12-18A3-4501-B2DA-315FE4B48280}" srcOrd="1" destOrd="0" parTransId="{C318FA2F-0DDD-4FFF-809F-EC02D41BEE51}" sibTransId="{BCCE7680-703E-49F9-B6C1-D65101D9AC95}"/>
    <dgm:cxn modelId="{2ECE393B-4938-4B36-818F-CC1A72169AC5}" type="presParOf" srcId="{B3CEC045-369B-45CE-A8CF-DE688D44992F}" destId="{9EDFB8B4-2F1F-41A7-8456-4A50184835FB}" srcOrd="0" destOrd="0" presId="urn:microsoft.com/office/officeart/2005/8/layout/hierarchy1"/>
    <dgm:cxn modelId="{2A7656C6-DBC8-49EA-B635-790937D15C38}" type="presParOf" srcId="{9EDFB8B4-2F1F-41A7-8456-4A50184835FB}" destId="{320C9CDB-3059-4FE4-8349-0B4B36E1D465}" srcOrd="0" destOrd="0" presId="urn:microsoft.com/office/officeart/2005/8/layout/hierarchy1"/>
    <dgm:cxn modelId="{4C3DF124-2987-4A1C-9873-9F6E6F7652E8}" type="presParOf" srcId="{320C9CDB-3059-4FE4-8349-0B4B36E1D465}" destId="{1FEF9E2C-A1F5-4AEB-A6FB-9C6347332ED0}" srcOrd="0" destOrd="0" presId="urn:microsoft.com/office/officeart/2005/8/layout/hierarchy1"/>
    <dgm:cxn modelId="{35F57E3C-50F1-4C8D-AB72-E7493362A6CC}" type="presParOf" srcId="{320C9CDB-3059-4FE4-8349-0B4B36E1D465}" destId="{F284E288-3E8B-4380-8FA8-B175EA97DC4A}" srcOrd="1" destOrd="0" presId="urn:microsoft.com/office/officeart/2005/8/layout/hierarchy1"/>
    <dgm:cxn modelId="{7921F925-74B6-4BAB-A637-C6BF94E5C7F8}" type="presParOf" srcId="{9EDFB8B4-2F1F-41A7-8456-4A50184835FB}" destId="{4427B93A-8B7D-4718-B10C-F5BEEC07E2C4}" srcOrd="1" destOrd="0" presId="urn:microsoft.com/office/officeart/2005/8/layout/hierarchy1"/>
    <dgm:cxn modelId="{4909C49C-566F-4118-B505-E0FA43D4BC30}" type="presParOf" srcId="{B3CEC045-369B-45CE-A8CF-DE688D44992F}" destId="{77BB49FE-5A38-4548-AC10-7366772EB5C4}" srcOrd="1" destOrd="0" presId="urn:microsoft.com/office/officeart/2005/8/layout/hierarchy1"/>
    <dgm:cxn modelId="{ACE75073-DAEF-42A2-AAF8-D3C37DDE69F1}" type="presParOf" srcId="{77BB49FE-5A38-4548-AC10-7366772EB5C4}" destId="{2FB3A210-92A9-41CE-A172-A87307A6F029}" srcOrd="0" destOrd="0" presId="urn:microsoft.com/office/officeart/2005/8/layout/hierarchy1"/>
    <dgm:cxn modelId="{4C587411-F093-4194-A923-76AF48399CD7}" type="presParOf" srcId="{2FB3A210-92A9-41CE-A172-A87307A6F029}" destId="{BD13DDDA-366C-434E-98E3-0E88EF8EE3B5}" srcOrd="0" destOrd="0" presId="urn:microsoft.com/office/officeart/2005/8/layout/hierarchy1"/>
    <dgm:cxn modelId="{0E76FDFE-EAB9-4239-8AD9-9DC841F0458D}" type="presParOf" srcId="{2FB3A210-92A9-41CE-A172-A87307A6F029}" destId="{C67570C1-0825-499D-A9A2-5575806902DE}" srcOrd="1" destOrd="0" presId="urn:microsoft.com/office/officeart/2005/8/layout/hierarchy1"/>
    <dgm:cxn modelId="{C48D5C3A-6B24-4B8D-A362-C9E1AF61E0B9}" type="presParOf" srcId="{77BB49FE-5A38-4548-AC10-7366772EB5C4}" destId="{A70FFAE5-E448-427C-B14A-BF67F806AE5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ABF286A-A20D-48E4-AA4B-C9234D346544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B8CE981-79E8-4678-B12F-5EBA099894D1}">
      <dgm:prSet/>
      <dgm:spPr/>
      <dgm:t>
        <a:bodyPr/>
        <a:lstStyle/>
        <a:p>
          <a:r>
            <a:rPr lang="en-US" dirty="0" err="1"/>
            <a:t>imaju</a:t>
          </a:r>
          <a:r>
            <a:rPr lang="en-US" dirty="0"/>
            <a:t> </a:t>
          </a:r>
          <a:r>
            <a:rPr lang="en-US" dirty="0" err="1"/>
            <a:t>učenici</a:t>
          </a:r>
          <a:r>
            <a:rPr lang="en-US" dirty="0"/>
            <a:t> </a:t>
          </a:r>
          <a:r>
            <a:rPr lang="en-US" dirty="0" err="1"/>
            <a:t>odnosno</a:t>
          </a:r>
          <a:r>
            <a:rPr lang="en-US" dirty="0"/>
            <a:t> </a:t>
          </a:r>
          <a:r>
            <a:rPr lang="en-US" dirty="0" err="1"/>
            <a:t>pristupnici</a:t>
          </a:r>
          <a:r>
            <a:rPr lang="en-US" dirty="0"/>
            <a:t> koji </a:t>
          </a:r>
          <a:r>
            <a:rPr lang="en-US" dirty="0" err="1"/>
            <a:t>su</a:t>
          </a:r>
          <a:r>
            <a:rPr lang="en-US" dirty="0"/>
            <a:t> s </a:t>
          </a:r>
          <a:r>
            <a:rPr lang="en-US" dirty="0" err="1"/>
            <a:t>uspjehom</a:t>
          </a:r>
          <a:r>
            <a:rPr lang="en-US" dirty="0"/>
            <a:t> </a:t>
          </a:r>
          <a:r>
            <a:rPr lang="en-US" dirty="0" err="1"/>
            <a:t>završili</a:t>
          </a:r>
          <a:r>
            <a:rPr lang="en-US" dirty="0"/>
            <a:t> </a:t>
          </a:r>
          <a:r>
            <a:rPr lang="en-US" dirty="0" err="1"/>
            <a:t>završni</a:t>
          </a:r>
          <a:r>
            <a:rPr lang="en-US" dirty="0"/>
            <a:t> </a:t>
          </a:r>
          <a:r>
            <a:rPr lang="en-US" dirty="0" err="1"/>
            <a:t>razred</a:t>
          </a:r>
          <a:r>
            <a:rPr lang="en-US" dirty="0"/>
            <a:t> </a:t>
          </a:r>
          <a:r>
            <a:rPr lang="en-US" dirty="0" err="1"/>
            <a:t>na</a:t>
          </a:r>
          <a:r>
            <a:rPr lang="en-US" dirty="0"/>
            <a:t> </a:t>
          </a:r>
          <a:r>
            <a:rPr lang="en-US" dirty="0" err="1"/>
            <a:t>kraju</a:t>
          </a:r>
          <a:r>
            <a:rPr lang="en-US" dirty="0"/>
            <a:t> </a:t>
          </a:r>
          <a:r>
            <a:rPr lang="en-US" dirty="0" err="1"/>
            <a:t>nastavne</a:t>
          </a:r>
          <a:r>
            <a:rPr lang="en-US" dirty="0"/>
            <a:t> </a:t>
          </a:r>
          <a:r>
            <a:rPr lang="en-US" dirty="0" err="1"/>
            <a:t>godine</a:t>
          </a:r>
          <a:r>
            <a:rPr lang="en-US" dirty="0"/>
            <a:t>, </a:t>
          </a:r>
          <a:r>
            <a:rPr lang="en-US" dirty="0" err="1"/>
            <a:t>što</a:t>
          </a:r>
          <a:r>
            <a:rPr lang="en-US" dirty="0"/>
            <a:t> </a:t>
          </a:r>
          <a:r>
            <a:rPr lang="en-US" dirty="0" err="1"/>
            <a:t>uključuje</a:t>
          </a:r>
          <a:r>
            <a:rPr lang="en-US" dirty="0"/>
            <a:t> </a:t>
          </a:r>
          <a:r>
            <a:rPr lang="en-US" dirty="0" err="1"/>
            <a:t>i</a:t>
          </a:r>
          <a:r>
            <a:rPr lang="en-US" dirty="0"/>
            <a:t> </a:t>
          </a:r>
          <a:r>
            <a:rPr lang="en-US" dirty="0" err="1"/>
            <a:t>učenike</a:t>
          </a:r>
          <a:r>
            <a:rPr lang="en-US" dirty="0"/>
            <a:t>, </a:t>
          </a:r>
          <a:r>
            <a:rPr lang="en-US" dirty="0" err="1"/>
            <a:t>odnosno</a:t>
          </a:r>
          <a:r>
            <a:rPr lang="en-US" dirty="0"/>
            <a:t> </a:t>
          </a:r>
          <a:r>
            <a:rPr lang="en-US" dirty="0" err="1"/>
            <a:t>pristupnike</a:t>
          </a:r>
          <a:r>
            <a:rPr lang="en-US" dirty="0"/>
            <a:t> </a:t>
          </a:r>
          <a:r>
            <a:rPr lang="en-US" dirty="0" err="1"/>
            <a:t>kojima</a:t>
          </a:r>
          <a:r>
            <a:rPr lang="en-US" dirty="0"/>
            <a:t> je </a:t>
          </a:r>
          <a:r>
            <a:rPr lang="en-US" dirty="0" err="1"/>
            <a:t>pozitivno</a:t>
          </a:r>
          <a:r>
            <a:rPr lang="en-US" dirty="0"/>
            <a:t> </a:t>
          </a:r>
          <a:r>
            <a:rPr lang="en-US" dirty="0" err="1"/>
            <a:t>riješen</a:t>
          </a:r>
          <a:r>
            <a:rPr lang="en-US" dirty="0"/>
            <a:t> </a:t>
          </a:r>
          <a:r>
            <a:rPr lang="en-US" dirty="0" err="1"/>
            <a:t>prigovor</a:t>
          </a:r>
          <a:r>
            <a:rPr lang="en-US" dirty="0"/>
            <a:t> </a:t>
          </a:r>
          <a:r>
            <a:rPr lang="en-US" dirty="0" err="1"/>
            <a:t>na</a:t>
          </a:r>
          <a:r>
            <a:rPr lang="en-US" dirty="0"/>
            <a:t> </a:t>
          </a:r>
          <a:r>
            <a:rPr lang="en-US" dirty="0" err="1"/>
            <a:t>zaključenu</a:t>
          </a:r>
          <a:r>
            <a:rPr lang="en-US" dirty="0"/>
            <a:t> </a:t>
          </a:r>
          <a:r>
            <a:rPr lang="en-US" dirty="0" err="1"/>
            <a:t>negativnu</a:t>
          </a:r>
          <a:r>
            <a:rPr lang="en-US" dirty="0"/>
            <a:t> </a:t>
          </a:r>
          <a:r>
            <a:rPr lang="en-US" dirty="0" err="1"/>
            <a:t>ocjenu</a:t>
          </a:r>
          <a:endParaRPr lang="en-US" dirty="0"/>
        </a:p>
      </dgm:t>
    </dgm:pt>
    <dgm:pt modelId="{BC29FD14-D196-4C5C-9F57-1241A757CD0C}" type="parTrans" cxnId="{11EB9C38-F252-4F97-9A3E-45CF07334794}">
      <dgm:prSet/>
      <dgm:spPr/>
      <dgm:t>
        <a:bodyPr/>
        <a:lstStyle/>
        <a:p>
          <a:endParaRPr lang="en-US"/>
        </a:p>
      </dgm:t>
    </dgm:pt>
    <dgm:pt modelId="{099C5840-888E-4DBB-972B-BFD644B23D7B}" type="sibTrans" cxnId="{11EB9C38-F252-4F97-9A3E-45CF07334794}">
      <dgm:prSet/>
      <dgm:spPr/>
      <dgm:t>
        <a:bodyPr/>
        <a:lstStyle/>
        <a:p>
          <a:endParaRPr lang="en-US"/>
        </a:p>
      </dgm:t>
    </dgm:pt>
    <dgm:pt modelId="{05E45BA3-AA5D-4759-8FEA-D646774DD669}">
      <dgm:prSet/>
      <dgm:spPr/>
      <dgm:t>
        <a:bodyPr/>
        <a:lstStyle/>
        <a:p>
          <a:r>
            <a:rPr lang="en-US" dirty="0" err="1"/>
            <a:t>učenici</a:t>
          </a:r>
          <a:r>
            <a:rPr lang="en-US" dirty="0"/>
            <a:t> koji se </a:t>
          </a:r>
          <a:r>
            <a:rPr lang="en-US" dirty="0" err="1"/>
            <a:t>na</a:t>
          </a:r>
          <a:r>
            <a:rPr lang="en-US" dirty="0"/>
            <a:t> </a:t>
          </a:r>
          <a:r>
            <a:rPr lang="en-US" dirty="0" err="1"/>
            <a:t>kraju</a:t>
          </a:r>
          <a:r>
            <a:rPr lang="en-US" dirty="0"/>
            <a:t> </a:t>
          </a:r>
          <a:r>
            <a:rPr lang="en-US" dirty="0" err="1"/>
            <a:t>nastavne</a:t>
          </a:r>
          <a:r>
            <a:rPr lang="en-US" dirty="0"/>
            <a:t> </a:t>
          </a:r>
          <a:r>
            <a:rPr lang="en-US" dirty="0" err="1"/>
            <a:t>godine</a:t>
          </a:r>
          <a:r>
            <a:rPr lang="en-US" dirty="0"/>
            <a:t> </a:t>
          </a:r>
          <a:r>
            <a:rPr lang="en-US" dirty="0" err="1"/>
            <a:t>upućuju</a:t>
          </a:r>
          <a:r>
            <a:rPr lang="en-US" dirty="0"/>
            <a:t> </a:t>
          </a:r>
          <a:r>
            <a:rPr lang="en-US" dirty="0" err="1"/>
            <a:t>na</a:t>
          </a:r>
          <a:r>
            <a:rPr lang="en-US" dirty="0"/>
            <a:t> </a:t>
          </a:r>
          <a:r>
            <a:rPr lang="en-US" dirty="0" err="1"/>
            <a:t>dopunski</a:t>
          </a:r>
          <a:r>
            <a:rPr lang="en-US" dirty="0"/>
            <a:t> </a:t>
          </a:r>
          <a:r>
            <a:rPr lang="en-US" dirty="0" err="1"/>
            <a:t>nastavni</a:t>
          </a:r>
          <a:r>
            <a:rPr lang="en-US" dirty="0"/>
            <a:t> rad ne </a:t>
          </a:r>
          <a:r>
            <a:rPr lang="en-US" dirty="0" err="1"/>
            <a:t>mogu</a:t>
          </a:r>
          <a:r>
            <a:rPr lang="en-US" dirty="0"/>
            <a:t> </a:t>
          </a:r>
          <a:r>
            <a:rPr lang="en-US" dirty="0" err="1"/>
            <a:t>pristupiti</a:t>
          </a:r>
          <a:r>
            <a:rPr lang="en-US" dirty="0"/>
            <a:t> </a:t>
          </a:r>
          <a:r>
            <a:rPr lang="en-US" dirty="0" err="1"/>
            <a:t>polaganju</a:t>
          </a:r>
          <a:r>
            <a:rPr lang="en-US" dirty="0"/>
            <a:t> </a:t>
          </a:r>
          <a:r>
            <a:rPr lang="en-US" dirty="0" err="1"/>
            <a:t>ispita</a:t>
          </a:r>
          <a:r>
            <a:rPr lang="en-US" dirty="0"/>
            <a:t> </a:t>
          </a:r>
          <a:r>
            <a:rPr lang="en-US" dirty="0" err="1"/>
            <a:t>državne</a:t>
          </a:r>
          <a:r>
            <a:rPr lang="en-US" dirty="0"/>
            <a:t> mature u </a:t>
          </a:r>
          <a:r>
            <a:rPr lang="en-US" dirty="0" err="1"/>
            <a:t>ljetnome</a:t>
          </a:r>
          <a:r>
            <a:rPr lang="en-US" dirty="0"/>
            <a:t> </a:t>
          </a:r>
          <a:r>
            <a:rPr lang="en-US" dirty="0" err="1"/>
            <a:t>roku</a:t>
          </a:r>
          <a:endParaRPr lang="en-US" dirty="0"/>
        </a:p>
      </dgm:t>
    </dgm:pt>
    <dgm:pt modelId="{990F382F-904A-4EDA-8855-BD2E75D205AF}" type="parTrans" cxnId="{19DCFC40-FE3F-433C-8D9C-A6D0DE65185B}">
      <dgm:prSet/>
      <dgm:spPr/>
      <dgm:t>
        <a:bodyPr/>
        <a:lstStyle/>
        <a:p>
          <a:endParaRPr lang="en-US"/>
        </a:p>
      </dgm:t>
    </dgm:pt>
    <dgm:pt modelId="{38466A5F-DE47-46F2-B43D-87554F449D84}" type="sibTrans" cxnId="{19DCFC40-FE3F-433C-8D9C-A6D0DE65185B}">
      <dgm:prSet/>
      <dgm:spPr/>
      <dgm:t>
        <a:bodyPr/>
        <a:lstStyle/>
        <a:p>
          <a:endParaRPr lang="en-US"/>
        </a:p>
      </dgm:t>
    </dgm:pt>
    <dgm:pt modelId="{547F495E-89C8-4174-9B75-E8E5FFB14A44}" type="pres">
      <dgm:prSet presAssocID="{DABF286A-A20D-48E4-AA4B-C9234D34654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607840F-B12B-4D09-85B0-7909C8694975}" type="pres">
      <dgm:prSet presAssocID="{3B8CE981-79E8-4678-B12F-5EBA099894D1}" presName="hierRoot1" presStyleCnt="0"/>
      <dgm:spPr/>
    </dgm:pt>
    <dgm:pt modelId="{56AA0533-45D1-4663-9058-6EE2EB169B96}" type="pres">
      <dgm:prSet presAssocID="{3B8CE981-79E8-4678-B12F-5EBA099894D1}" presName="composite" presStyleCnt="0"/>
      <dgm:spPr/>
    </dgm:pt>
    <dgm:pt modelId="{6EF8E416-09D1-47F1-B115-996ABA5DB29C}" type="pres">
      <dgm:prSet presAssocID="{3B8CE981-79E8-4678-B12F-5EBA099894D1}" presName="background" presStyleLbl="node0" presStyleIdx="0" presStyleCnt="2"/>
      <dgm:spPr/>
    </dgm:pt>
    <dgm:pt modelId="{6B593AE6-207C-48E1-963F-F833A38D583E}" type="pres">
      <dgm:prSet presAssocID="{3B8CE981-79E8-4678-B12F-5EBA099894D1}" presName="text" presStyleLbl="fgAcc0" presStyleIdx="0" presStyleCnt="2">
        <dgm:presLayoutVars>
          <dgm:chPref val="3"/>
        </dgm:presLayoutVars>
      </dgm:prSet>
      <dgm:spPr/>
    </dgm:pt>
    <dgm:pt modelId="{638295AA-C408-47DC-B71F-2710367F859B}" type="pres">
      <dgm:prSet presAssocID="{3B8CE981-79E8-4678-B12F-5EBA099894D1}" presName="hierChild2" presStyleCnt="0"/>
      <dgm:spPr/>
    </dgm:pt>
    <dgm:pt modelId="{78D28288-CDA0-40CD-9EEE-614F1B44A4F1}" type="pres">
      <dgm:prSet presAssocID="{05E45BA3-AA5D-4759-8FEA-D646774DD669}" presName="hierRoot1" presStyleCnt="0"/>
      <dgm:spPr/>
    </dgm:pt>
    <dgm:pt modelId="{D8911531-1919-4DE5-A201-58E3211F86EE}" type="pres">
      <dgm:prSet presAssocID="{05E45BA3-AA5D-4759-8FEA-D646774DD669}" presName="composite" presStyleCnt="0"/>
      <dgm:spPr/>
    </dgm:pt>
    <dgm:pt modelId="{DF40B68F-ED0E-404D-B054-4A6CA5CBF9F0}" type="pres">
      <dgm:prSet presAssocID="{05E45BA3-AA5D-4759-8FEA-D646774DD669}" presName="background" presStyleLbl="node0" presStyleIdx="1" presStyleCnt="2"/>
      <dgm:spPr/>
    </dgm:pt>
    <dgm:pt modelId="{9923BBE0-A7C8-48BE-ADE5-6E612D7EF854}" type="pres">
      <dgm:prSet presAssocID="{05E45BA3-AA5D-4759-8FEA-D646774DD669}" presName="text" presStyleLbl="fgAcc0" presStyleIdx="1" presStyleCnt="2">
        <dgm:presLayoutVars>
          <dgm:chPref val="3"/>
        </dgm:presLayoutVars>
      </dgm:prSet>
      <dgm:spPr/>
    </dgm:pt>
    <dgm:pt modelId="{658A8434-AB66-4D10-81D3-4F811E76CB70}" type="pres">
      <dgm:prSet presAssocID="{05E45BA3-AA5D-4759-8FEA-D646774DD669}" presName="hierChild2" presStyleCnt="0"/>
      <dgm:spPr/>
    </dgm:pt>
  </dgm:ptLst>
  <dgm:cxnLst>
    <dgm:cxn modelId="{5B6B1B1D-AA8A-4402-A07F-F5B83C1C376F}" type="presOf" srcId="{3B8CE981-79E8-4678-B12F-5EBA099894D1}" destId="{6B593AE6-207C-48E1-963F-F833A38D583E}" srcOrd="0" destOrd="0" presId="urn:microsoft.com/office/officeart/2005/8/layout/hierarchy1"/>
    <dgm:cxn modelId="{11EB9C38-F252-4F97-9A3E-45CF07334794}" srcId="{DABF286A-A20D-48E4-AA4B-C9234D346544}" destId="{3B8CE981-79E8-4678-B12F-5EBA099894D1}" srcOrd="0" destOrd="0" parTransId="{BC29FD14-D196-4C5C-9F57-1241A757CD0C}" sibTransId="{099C5840-888E-4DBB-972B-BFD644B23D7B}"/>
    <dgm:cxn modelId="{19DCFC40-FE3F-433C-8D9C-A6D0DE65185B}" srcId="{DABF286A-A20D-48E4-AA4B-C9234D346544}" destId="{05E45BA3-AA5D-4759-8FEA-D646774DD669}" srcOrd="1" destOrd="0" parTransId="{990F382F-904A-4EDA-8855-BD2E75D205AF}" sibTransId="{38466A5F-DE47-46F2-B43D-87554F449D84}"/>
    <dgm:cxn modelId="{BB380C6B-594B-4F12-8733-2C0F88E6976F}" type="presOf" srcId="{05E45BA3-AA5D-4759-8FEA-D646774DD669}" destId="{9923BBE0-A7C8-48BE-ADE5-6E612D7EF854}" srcOrd="0" destOrd="0" presId="urn:microsoft.com/office/officeart/2005/8/layout/hierarchy1"/>
    <dgm:cxn modelId="{4E51797A-FE66-4CAA-87D1-95C20214BE93}" type="presOf" srcId="{DABF286A-A20D-48E4-AA4B-C9234D346544}" destId="{547F495E-89C8-4174-9B75-E8E5FFB14A44}" srcOrd="0" destOrd="0" presId="urn:microsoft.com/office/officeart/2005/8/layout/hierarchy1"/>
    <dgm:cxn modelId="{7B6B7C08-7C7B-4497-BAA0-77E27F87A3B7}" type="presParOf" srcId="{547F495E-89C8-4174-9B75-E8E5FFB14A44}" destId="{4607840F-B12B-4D09-85B0-7909C8694975}" srcOrd="0" destOrd="0" presId="urn:microsoft.com/office/officeart/2005/8/layout/hierarchy1"/>
    <dgm:cxn modelId="{17E82773-9DE1-434E-9319-F17C3582EC88}" type="presParOf" srcId="{4607840F-B12B-4D09-85B0-7909C8694975}" destId="{56AA0533-45D1-4663-9058-6EE2EB169B96}" srcOrd="0" destOrd="0" presId="urn:microsoft.com/office/officeart/2005/8/layout/hierarchy1"/>
    <dgm:cxn modelId="{35519E42-A5EC-4B7A-887D-B7210E16038B}" type="presParOf" srcId="{56AA0533-45D1-4663-9058-6EE2EB169B96}" destId="{6EF8E416-09D1-47F1-B115-996ABA5DB29C}" srcOrd="0" destOrd="0" presId="urn:microsoft.com/office/officeart/2005/8/layout/hierarchy1"/>
    <dgm:cxn modelId="{FFA53030-1313-44BE-81A9-690BD483E815}" type="presParOf" srcId="{56AA0533-45D1-4663-9058-6EE2EB169B96}" destId="{6B593AE6-207C-48E1-963F-F833A38D583E}" srcOrd="1" destOrd="0" presId="urn:microsoft.com/office/officeart/2005/8/layout/hierarchy1"/>
    <dgm:cxn modelId="{A14B30FD-741A-4347-826A-8C0D31D5D524}" type="presParOf" srcId="{4607840F-B12B-4D09-85B0-7909C8694975}" destId="{638295AA-C408-47DC-B71F-2710367F859B}" srcOrd="1" destOrd="0" presId="urn:microsoft.com/office/officeart/2005/8/layout/hierarchy1"/>
    <dgm:cxn modelId="{AB18E672-11FA-4648-8394-AD455EE266C6}" type="presParOf" srcId="{547F495E-89C8-4174-9B75-E8E5FFB14A44}" destId="{78D28288-CDA0-40CD-9EEE-614F1B44A4F1}" srcOrd="1" destOrd="0" presId="urn:microsoft.com/office/officeart/2005/8/layout/hierarchy1"/>
    <dgm:cxn modelId="{D28FB7FA-4A08-4EC9-8C6F-4C8526BC52F7}" type="presParOf" srcId="{78D28288-CDA0-40CD-9EEE-614F1B44A4F1}" destId="{D8911531-1919-4DE5-A201-58E3211F86EE}" srcOrd="0" destOrd="0" presId="urn:microsoft.com/office/officeart/2005/8/layout/hierarchy1"/>
    <dgm:cxn modelId="{0D09ADB4-8E17-4E86-921C-32C8050A3F33}" type="presParOf" srcId="{D8911531-1919-4DE5-A201-58E3211F86EE}" destId="{DF40B68F-ED0E-404D-B054-4A6CA5CBF9F0}" srcOrd="0" destOrd="0" presId="urn:microsoft.com/office/officeart/2005/8/layout/hierarchy1"/>
    <dgm:cxn modelId="{11918040-028F-4AE4-8EB1-2EF47276EC38}" type="presParOf" srcId="{D8911531-1919-4DE5-A201-58E3211F86EE}" destId="{9923BBE0-A7C8-48BE-ADE5-6E612D7EF854}" srcOrd="1" destOrd="0" presId="urn:microsoft.com/office/officeart/2005/8/layout/hierarchy1"/>
    <dgm:cxn modelId="{147992F6-54A5-4F2C-A647-D913E9A72CEF}" type="presParOf" srcId="{78D28288-CDA0-40CD-9EEE-614F1B44A4F1}" destId="{658A8434-AB66-4D10-81D3-4F811E76CB7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D0A1510-C4F2-4E47-A80D-06F5C54FE4B7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55E80E93-CF8B-42BA-A990-8C96E83EB732}">
      <dgm:prSet/>
      <dgm:spPr/>
      <dgm:t>
        <a:bodyPr/>
        <a:lstStyle/>
        <a:p>
          <a:r>
            <a:rPr lang="en-US"/>
            <a:t>ispite obveznoga dijela čine ispiti iz sljedećih predmeta:</a:t>
          </a:r>
        </a:p>
      </dgm:t>
    </dgm:pt>
    <dgm:pt modelId="{3A17FA57-ECB5-4327-80A2-FDCB73C9BFF1}" type="parTrans" cxnId="{15B60234-BF52-4CD6-A3AF-9123D97F8EA1}">
      <dgm:prSet/>
      <dgm:spPr/>
      <dgm:t>
        <a:bodyPr/>
        <a:lstStyle/>
        <a:p>
          <a:endParaRPr lang="en-US"/>
        </a:p>
      </dgm:t>
    </dgm:pt>
    <dgm:pt modelId="{35E68336-246B-4D27-A278-71CB3E84641C}" type="sibTrans" cxnId="{15B60234-BF52-4CD6-A3AF-9123D97F8EA1}">
      <dgm:prSet/>
      <dgm:spPr/>
      <dgm:t>
        <a:bodyPr/>
        <a:lstStyle/>
        <a:p>
          <a:endParaRPr lang="en-US"/>
        </a:p>
      </dgm:t>
    </dgm:pt>
    <dgm:pt modelId="{31F98AE7-64E8-433F-AF0F-29C3922540E8}">
      <dgm:prSet/>
      <dgm:spPr/>
      <dgm:t>
        <a:bodyPr/>
        <a:lstStyle/>
        <a:p>
          <a:r>
            <a:rPr lang="en-US"/>
            <a:t>Hrvatski jezik</a:t>
          </a:r>
        </a:p>
      </dgm:t>
    </dgm:pt>
    <dgm:pt modelId="{6432EEE2-A22A-4E69-B279-F60A0BEA9F71}" type="parTrans" cxnId="{216576AB-8163-4CAC-AD2F-8D611941A9E0}">
      <dgm:prSet/>
      <dgm:spPr/>
      <dgm:t>
        <a:bodyPr/>
        <a:lstStyle/>
        <a:p>
          <a:endParaRPr lang="en-US"/>
        </a:p>
      </dgm:t>
    </dgm:pt>
    <dgm:pt modelId="{2718126D-6B31-4B36-A985-E98691A4E99A}" type="sibTrans" cxnId="{216576AB-8163-4CAC-AD2F-8D611941A9E0}">
      <dgm:prSet/>
      <dgm:spPr/>
      <dgm:t>
        <a:bodyPr/>
        <a:lstStyle/>
        <a:p>
          <a:endParaRPr lang="en-US"/>
        </a:p>
      </dgm:t>
    </dgm:pt>
    <dgm:pt modelId="{229308E7-2FC5-4119-BDD5-C20F7A456E5D}">
      <dgm:prSet/>
      <dgm:spPr/>
      <dgm:t>
        <a:bodyPr/>
        <a:lstStyle/>
        <a:p>
          <a:r>
            <a:rPr lang="en-US"/>
            <a:t>Matematika</a:t>
          </a:r>
        </a:p>
      </dgm:t>
    </dgm:pt>
    <dgm:pt modelId="{A7F96C1F-9728-40D1-BCF4-41BCC071C26B}" type="parTrans" cxnId="{062F5BCC-10BB-4E60-BB57-89B04AD8706E}">
      <dgm:prSet/>
      <dgm:spPr/>
      <dgm:t>
        <a:bodyPr/>
        <a:lstStyle/>
        <a:p>
          <a:endParaRPr lang="en-US"/>
        </a:p>
      </dgm:t>
    </dgm:pt>
    <dgm:pt modelId="{E6710148-599E-4F94-8BC3-79D8A38307E0}" type="sibTrans" cxnId="{062F5BCC-10BB-4E60-BB57-89B04AD8706E}">
      <dgm:prSet/>
      <dgm:spPr/>
      <dgm:t>
        <a:bodyPr/>
        <a:lstStyle/>
        <a:p>
          <a:endParaRPr lang="en-US"/>
        </a:p>
      </dgm:t>
    </dgm:pt>
    <dgm:pt modelId="{B8CC27EB-94C8-451D-9944-B7A55EDD4C30}">
      <dgm:prSet/>
      <dgm:spPr/>
      <dgm:t>
        <a:bodyPr/>
        <a:lstStyle/>
        <a:p>
          <a:r>
            <a:rPr lang="en-US"/>
            <a:t>strani jezik</a:t>
          </a:r>
        </a:p>
      </dgm:t>
    </dgm:pt>
    <dgm:pt modelId="{013E8198-ADD4-4C82-B1B5-E718E980A826}" type="parTrans" cxnId="{1EA6E10C-C174-4A02-9D68-27B101F1848E}">
      <dgm:prSet/>
      <dgm:spPr/>
      <dgm:t>
        <a:bodyPr/>
        <a:lstStyle/>
        <a:p>
          <a:endParaRPr lang="en-US"/>
        </a:p>
      </dgm:t>
    </dgm:pt>
    <dgm:pt modelId="{469FFF04-2D87-4769-9A78-115A45D2E981}" type="sibTrans" cxnId="{1EA6E10C-C174-4A02-9D68-27B101F1848E}">
      <dgm:prSet/>
      <dgm:spPr/>
      <dgm:t>
        <a:bodyPr/>
        <a:lstStyle/>
        <a:p>
          <a:endParaRPr lang="en-US"/>
        </a:p>
      </dgm:t>
    </dgm:pt>
    <dgm:pt modelId="{34C2314D-EEE6-4063-873E-3D31DC3934D3}" type="pres">
      <dgm:prSet presAssocID="{7D0A1510-C4F2-4E47-A80D-06F5C54FE4B7}" presName="linear" presStyleCnt="0">
        <dgm:presLayoutVars>
          <dgm:animLvl val="lvl"/>
          <dgm:resizeHandles val="exact"/>
        </dgm:presLayoutVars>
      </dgm:prSet>
      <dgm:spPr/>
    </dgm:pt>
    <dgm:pt modelId="{1584FE7F-CAA8-4167-B3CB-4AE4577C939E}" type="pres">
      <dgm:prSet presAssocID="{55E80E93-CF8B-42BA-A990-8C96E83EB732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060DFF52-456A-4B51-9789-6D5434B49257}" type="pres">
      <dgm:prSet presAssocID="{35E68336-246B-4D27-A278-71CB3E84641C}" presName="spacer" presStyleCnt="0"/>
      <dgm:spPr/>
    </dgm:pt>
    <dgm:pt modelId="{3ED17CFC-DC5E-435C-8501-50A22C1448CB}" type="pres">
      <dgm:prSet presAssocID="{31F98AE7-64E8-433F-AF0F-29C3922540E8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0F76E06D-934F-4C03-9071-DAE08249951F}" type="pres">
      <dgm:prSet presAssocID="{2718126D-6B31-4B36-A985-E98691A4E99A}" presName="spacer" presStyleCnt="0"/>
      <dgm:spPr/>
    </dgm:pt>
    <dgm:pt modelId="{3F949F99-017D-4E10-8DF1-E90FF6E30EE3}" type="pres">
      <dgm:prSet presAssocID="{229308E7-2FC5-4119-BDD5-C20F7A456E5D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B2CF9B30-876B-4621-B8A8-78A8FE3D8589}" type="pres">
      <dgm:prSet presAssocID="{E6710148-599E-4F94-8BC3-79D8A38307E0}" presName="spacer" presStyleCnt="0"/>
      <dgm:spPr/>
    </dgm:pt>
    <dgm:pt modelId="{0FEEA423-8195-4DF1-AE53-FAF4D9CC09C9}" type="pres">
      <dgm:prSet presAssocID="{B8CC27EB-94C8-451D-9944-B7A55EDD4C30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1EA6E10C-C174-4A02-9D68-27B101F1848E}" srcId="{7D0A1510-C4F2-4E47-A80D-06F5C54FE4B7}" destId="{B8CC27EB-94C8-451D-9944-B7A55EDD4C30}" srcOrd="3" destOrd="0" parTransId="{013E8198-ADD4-4C82-B1B5-E718E980A826}" sibTransId="{469FFF04-2D87-4769-9A78-115A45D2E981}"/>
    <dgm:cxn modelId="{15B60234-BF52-4CD6-A3AF-9123D97F8EA1}" srcId="{7D0A1510-C4F2-4E47-A80D-06F5C54FE4B7}" destId="{55E80E93-CF8B-42BA-A990-8C96E83EB732}" srcOrd="0" destOrd="0" parTransId="{3A17FA57-ECB5-4327-80A2-FDCB73C9BFF1}" sibTransId="{35E68336-246B-4D27-A278-71CB3E84641C}"/>
    <dgm:cxn modelId="{2751C140-C877-48FD-804F-C80F53633941}" type="presOf" srcId="{B8CC27EB-94C8-451D-9944-B7A55EDD4C30}" destId="{0FEEA423-8195-4DF1-AE53-FAF4D9CC09C9}" srcOrd="0" destOrd="0" presId="urn:microsoft.com/office/officeart/2005/8/layout/vList2"/>
    <dgm:cxn modelId="{E8E72760-0F87-4F6C-993C-B9BB73B9091C}" type="presOf" srcId="{7D0A1510-C4F2-4E47-A80D-06F5C54FE4B7}" destId="{34C2314D-EEE6-4063-873E-3D31DC3934D3}" srcOrd="0" destOrd="0" presId="urn:microsoft.com/office/officeart/2005/8/layout/vList2"/>
    <dgm:cxn modelId="{EED77167-54F9-47CD-ABC3-21E1533D3548}" type="presOf" srcId="{55E80E93-CF8B-42BA-A990-8C96E83EB732}" destId="{1584FE7F-CAA8-4167-B3CB-4AE4577C939E}" srcOrd="0" destOrd="0" presId="urn:microsoft.com/office/officeart/2005/8/layout/vList2"/>
    <dgm:cxn modelId="{F712134D-5E1F-4A14-A020-8E60A83DE364}" type="presOf" srcId="{31F98AE7-64E8-433F-AF0F-29C3922540E8}" destId="{3ED17CFC-DC5E-435C-8501-50A22C1448CB}" srcOrd="0" destOrd="0" presId="urn:microsoft.com/office/officeart/2005/8/layout/vList2"/>
    <dgm:cxn modelId="{AE8D0E83-42B2-45E5-910B-84A89C548112}" type="presOf" srcId="{229308E7-2FC5-4119-BDD5-C20F7A456E5D}" destId="{3F949F99-017D-4E10-8DF1-E90FF6E30EE3}" srcOrd="0" destOrd="0" presId="urn:microsoft.com/office/officeart/2005/8/layout/vList2"/>
    <dgm:cxn modelId="{216576AB-8163-4CAC-AD2F-8D611941A9E0}" srcId="{7D0A1510-C4F2-4E47-A80D-06F5C54FE4B7}" destId="{31F98AE7-64E8-433F-AF0F-29C3922540E8}" srcOrd="1" destOrd="0" parTransId="{6432EEE2-A22A-4E69-B279-F60A0BEA9F71}" sibTransId="{2718126D-6B31-4B36-A985-E98691A4E99A}"/>
    <dgm:cxn modelId="{062F5BCC-10BB-4E60-BB57-89B04AD8706E}" srcId="{7D0A1510-C4F2-4E47-A80D-06F5C54FE4B7}" destId="{229308E7-2FC5-4119-BDD5-C20F7A456E5D}" srcOrd="2" destOrd="0" parTransId="{A7F96C1F-9728-40D1-BCF4-41BCC071C26B}" sibTransId="{E6710148-599E-4F94-8BC3-79D8A38307E0}"/>
    <dgm:cxn modelId="{6FF7BAC7-5DC1-413A-A872-E5FC0D239F62}" type="presParOf" srcId="{34C2314D-EEE6-4063-873E-3D31DC3934D3}" destId="{1584FE7F-CAA8-4167-B3CB-4AE4577C939E}" srcOrd="0" destOrd="0" presId="urn:microsoft.com/office/officeart/2005/8/layout/vList2"/>
    <dgm:cxn modelId="{1FBC81BA-42D2-4D3A-A4E0-4F014458AF24}" type="presParOf" srcId="{34C2314D-EEE6-4063-873E-3D31DC3934D3}" destId="{060DFF52-456A-4B51-9789-6D5434B49257}" srcOrd="1" destOrd="0" presId="urn:microsoft.com/office/officeart/2005/8/layout/vList2"/>
    <dgm:cxn modelId="{0E6702BC-65B5-4D81-9B1D-A5FEFA0F37CB}" type="presParOf" srcId="{34C2314D-EEE6-4063-873E-3D31DC3934D3}" destId="{3ED17CFC-DC5E-435C-8501-50A22C1448CB}" srcOrd="2" destOrd="0" presId="urn:microsoft.com/office/officeart/2005/8/layout/vList2"/>
    <dgm:cxn modelId="{83E3BFDB-4F64-4C1D-9857-6C6F986AE33A}" type="presParOf" srcId="{34C2314D-EEE6-4063-873E-3D31DC3934D3}" destId="{0F76E06D-934F-4C03-9071-DAE08249951F}" srcOrd="3" destOrd="0" presId="urn:microsoft.com/office/officeart/2005/8/layout/vList2"/>
    <dgm:cxn modelId="{3F796D7D-79F0-4D8D-8ABE-FCA37C34CD7C}" type="presParOf" srcId="{34C2314D-EEE6-4063-873E-3D31DC3934D3}" destId="{3F949F99-017D-4E10-8DF1-E90FF6E30EE3}" srcOrd="4" destOrd="0" presId="urn:microsoft.com/office/officeart/2005/8/layout/vList2"/>
    <dgm:cxn modelId="{EDEEF489-52F3-481A-888F-7244D7E4F829}" type="presParOf" srcId="{34C2314D-EEE6-4063-873E-3D31DC3934D3}" destId="{B2CF9B30-876B-4621-B8A8-78A8FE3D8589}" srcOrd="5" destOrd="0" presId="urn:microsoft.com/office/officeart/2005/8/layout/vList2"/>
    <dgm:cxn modelId="{745C0162-7FAF-474D-BB24-2E7EA51BDCB8}" type="presParOf" srcId="{34C2314D-EEE6-4063-873E-3D31DC3934D3}" destId="{0FEEA423-8195-4DF1-AE53-FAF4D9CC09C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3C066C4-3D9A-4F22-9F99-2ED0D194D092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FCCC315D-250D-4C9A-80E6-1283FF00F024}">
      <dgm:prSet/>
      <dgm:spPr/>
      <dgm:t>
        <a:bodyPr/>
        <a:lstStyle/>
        <a:p>
          <a:r>
            <a:rPr lang="en-US"/>
            <a:t>kao ispit obveznoga dijela mature može se polagati samo strani jezik čiji je sadržaj propisan ispitnim katalogom</a:t>
          </a:r>
        </a:p>
      </dgm:t>
    </dgm:pt>
    <dgm:pt modelId="{C7CA1E9E-D41B-4D6A-93FD-852952103DAF}" type="parTrans" cxnId="{0524EF3F-B53F-4AE8-8F3C-29504D5DDB55}">
      <dgm:prSet/>
      <dgm:spPr/>
      <dgm:t>
        <a:bodyPr/>
        <a:lstStyle/>
        <a:p>
          <a:endParaRPr lang="en-US"/>
        </a:p>
      </dgm:t>
    </dgm:pt>
    <dgm:pt modelId="{6C23BC34-BDDF-4A4E-9726-38C8F0E9385E}" type="sibTrans" cxnId="{0524EF3F-B53F-4AE8-8F3C-29504D5DDB55}">
      <dgm:prSet/>
      <dgm:spPr/>
      <dgm:t>
        <a:bodyPr/>
        <a:lstStyle/>
        <a:p>
          <a:endParaRPr lang="en-US"/>
        </a:p>
      </dgm:t>
    </dgm:pt>
    <dgm:pt modelId="{84ADFA2A-1121-48DC-8F11-64DC1AF877C5}">
      <dgm:prSet/>
      <dgm:spPr/>
      <dgm:t>
        <a:bodyPr/>
        <a:lstStyle/>
        <a:p>
          <a:r>
            <a:rPr lang="en-US"/>
            <a:t>iz kojega je učenik u najmanje dvije školske godine tijekom srednjoškolskoga obrazovanja bio pozitivno ocijenjen</a:t>
          </a:r>
        </a:p>
      </dgm:t>
    </dgm:pt>
    <dgm:pt modelId="{69CA4560-DBC8-45AD-839B-A28D4FCBFD74}" type="parTrans" cxnId="{7042CEE9-BC60-48A1-8CFC-08E2BD3BEC5C}">
      <dgm:prSet/>
      <dgm:spPr/>
      <dgm:t>
        <a:bodyPr/>
        <a:lstStyle/>
        <a:p>
          <a:endParaRPr lang="en-US"/>
        </a:p>
      </dgm:t>
    </dgm:pt>
    <dgm:pt modelId="{E6191693-A162-490E-8B11-0160706F7E2E}" type="sibTrans" cxnId="{7042CEE9-BC60-48A1-8CFC-08E2BD3BEC5C}">
      <dgm:prSet/>
      <dgm:spPr/>
      <dgm:t>
        <a:bodyPr/>
        <a:lstStyle/>
        <a:p>
          <a:endParaRPr lang="en-US"/>
        </a:p>
      </dgm:t>
    </dgm:pt>
    <dgm:pt modelId="{B4EE0C59-FCAB-4370-A5BF-19187369FEAC}">
      <dgm:prSet/>
      <dgm:spPr/>
      <dgm:t>
        <a:bodyPr/>
        <a:lstStyle/>
        <a:p>
          <a:r>
            <a:rPr lang="en-US"/>
            <a:t>uglavnom učenici polažu engleski jezik</a:t>
          </a:r>
        </a:p>
      </dgm:t>
    </dgm:pt>
    <dgm:pt modelId="{8AA899C3-4E8D-4559-AA7E-78ADC27CFFB0}" type="parTrans" cxnId="{DBCC136A-96F5-418A-96CB-15BC4AB17315}">
      <dgm:prSet/>
      <dgm:spPr/>
      <dgm:t>
        <a:bodyPr/>
        <a:lstStyle/>
        <a:p>
          <a:endParaRPr lang="en-US"/>
        </a:p>
      </dgm:t>
    </dgm:pt>
    <dgm:pt modelId="{0FC26BE0-55E5-4B74-AEA9-314C8C219497}" type="sibTrans" cxnId="{DBCC136A-96F5-418A-96CB-15BC4AB17315}">
      <dgm:prSet/>
      <dgm:spPr/>
      <dgm:t>
        <a:bodyPr/>
        <a:lstStyle/>
        <a:p>
          <a:endParaRPr lang="en-US"/>
        </a:p>
      </dgm:t>
    </dgm:pt>
    <dgm:pt modelId="{8CDCA737-9FFB-434D-8B2D-CEFD71B83C07}" type="pres">
      <dgm:prSet presAssocID="{23C066C4-3D9A-4F22-9F99-2ED0D194D092}" presName="linear" presStyleCnt="0">
        <dgm:presLayoutVars>
          <dgm:animLvl val="lvl"/>
          <dgm:resizeHandles val="exact"/>
        </dgm:presLayoutVars>
      </dgm:prSet>
      <dgm:spPr/>
    </dgm:pt>
    <dgm:pt modelId="{DA6C6B91-D7F6-48D4-A5DC-3D6B6978DA62}" type="pres">
      <dgm:prSet presAssocID="{FCCC315D-250D-4C9A-80E6-1283FF00F02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434D3DD-A414-4B14-849C-3F94DF0F998F}" type="pres">
      <dgm:prSet presAssocID="{6C23BC34-BDDF-4A4E-9726-38C8F0E9385E}" presName="spacer" presStyleCnt="0"/>
      <dgm:spPr/>
    </dgm:pt>
    <dgm:pt modelId="{0FC57658-B2C6-4B75-8A31-4B8A4AA49BC9}" type="pres">
      <dgm:prSet presAssocID="{84ADFA2A-1121-48DC-8F11-64DC1AF877C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3FB2BC7-9F9D-4FC7-A27A-B18279FE1382}" type="pres">
      <dgm:prSet presAssocID="{E6191693-A162-490E-8B11-0160706F7E2E}" presName="spacer" presStyleCnt="0"/>
      <dgm:spPr/>
    </dgm:pt>
    <dgm:pt modelId="{BB2D5281-5915-417B-8524-605C4E0B1652}" type="pres">
      <dgm:prSet presAssocID="{B4EE0C59-FCAB-4370-A5BF-19187369FEAC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2746CF0D-38A8-4B00-9CF0-03D293B5BA6C}" type="presOf" srcId="{B4EE0C59-FCAB-4370-A5BF-19187369FEAC}" destId="{BB2D5281-5915-417B-8524-605C4E0B1652}" srcOrd="0" destOrd="0" presId="urn:microsoft.com/office/officeart/2005/8/layout/vList2"/>
    <dgm:cxn modelId="{F4D50524-CCB4-4B5B-A6F7-FF60B80BBA65}" type="presOf" srcId="{84ADFA2A-1121-48DC-8F11-64DC1AF877C5}" destId="{0FC57658-B2C6-4B75-8A31-4B8A4AA49BC9}" srcOrd="0" destOrd="0" presId="urn:microsoft.com/office/officeart/2005/8/layout/vList2"/>
    <dgm:cxn modelId="{0524EF3F-B53F-4AE8-8F3C-29504D5DDB55}" srcId="{23C066C4-3D9A-4F22-9F99-2ED0D194D092}" destId="{FCCC315D-250D-4C9A-80E6-1283FF00F024}" srcOrd="0" destOrd="0" parTransId="{C7CA1E9E-D41B-4D6A-93FD-852952103DAF}" sibTransId="{6C23BC34-BDDF-4A4E-9726-38C8F0E9385E}"/>
    <dgm:cxn modelId="{49256162-14B5-4A58-9137-9C689A473368}" type="presOf" srcId="{23C066C4-3D9A-4F22-9F99-2ED0D194D092}" destId="{8CDCA737-9FFB-434D-8B2D-CEFD71B83C07}" srcOrd="0" destOrd="0" presId="urn:microsoft.com/office/officeart/2005/8/layout/vList2"/>
    <dgm:cxn modelId="{DBCC136A-96F5-418A-96CB-15BC4AB17315}" srcId="{23C066C4-3D9A-4F22-9F99-2ED0D194D092}" destId="{B4EE0C59-FCAB-4370-A5BF-19187369FEAC}" srcOrd="2" destOrd="0" parTransId="{8AA899C3-4E8D-4559-AA7E-78ADC27CFFB0}" sibTransId="{0FC26BE0-55E5-4B74-AEA9-314C8C219497}"/>
    <dgm:cxn modelId="{C80042AA-8688-4F74-8538-B5EE3F8105C3}" type="presOf" srcId="{FCCC315D-250D-4C9A-80E6-1283FF00F024}" destId="{DA6C6B91-D7F6-48D4-A5DC-3D6B6978DA62}" srcOrd="0" destOrd="0" presId="urn:microsoft.com/office/officeart/2005/8/layout/vList2"/>
    <dgm:cxn modelId="{7042CEE9-BC60-48A1-8CFC-08E2BD3BEC5C}" srcId="{23C066C4-3D9A-4F22-9F99-2ED0D194D092}" destId="{84ADFA2A-1121-48DC-8F11-64DC1AF877C5}" srcOrd="1" destOrd="0" parTransId="{69CA4560-DBC8-45AD-839B-A28D4FCBFD74}" sibTransId="{E6191693-A162-490E-8B11-0160706F7E2E}"/>
    <dgm:cxn modelId="{0E27DC39-18CD-4ED2-87F6-D88E3A540CFC}" type="presParOf" srcId="{8CDCA737-9FFB-434D-8B2D-CEFD71B83C07}" destId="{DA6C6B91-D7F6-48D4-A5DC-3D6B6978DA62}" srcOrd="0" destOrd="0" presId="urn:microsoft.com/office/officeart/2005/8/layout/vList2"/>
    <dgm:cxn modelId="{8CCD9FB0-73C9-40CB-BBA3-1B9046543F0F}" type="presParOf" srcId="{8CDCA737-9FFB-434D-8B2D-CEFD71B83C07}" destId="{8434D3DD-A414-4B14-849C-3F94DF0F998F}" srcOrd="1" destOrd="0" presId="urn:microsoft.com/office/officeart/2005/8/layout/vList2"/>
    <dgm:cxn modelId="{71AE1432-93D7-478A-B4BC-A8A77E2E4E01}" type="presParOf" srcId="{8CDCA737-9FFB-434D-8B2D-CEFD71B83C07}" destId="{0FC57658-B2C6-4B75-8A31-4B8A4AA49BC9}" srcOrd="2" destOrd="0" presId="urn:microsoft.com/office/officeart/2005/8/layout/vList2"/>
    <dgm:cxn modelId="{4CFE743B-0E5D-4BC3-BC8C-56BC8B061AD8}" type="presParOf" srcId="{8CDCA737-9FFB-434D-8B2D-CEFD71B83C07}" destId="{33FB2BC7-9F9D-4FC7-A27A-B18279FE1382}" srcOrd="3" destOrd="0" presId="urn:microsoft.com/office/officeart/2005/8/layout/vList2"/>
    <dgm:cxn modelId="{28A7C667-7F2F-4D8E-88EF-FEBEFFFC627B}" type="presParOf" srcId="{8CDCA737-9FFB-434D-8B2D-CEFD71B83C07}" destId="{BB2D5281-5915-417B-8524-605C4E0B165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1C1D1FD-5FC6-4D59-88D8-9E00A49436E7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75DAFD6-1883-4C8D-98C0-994C487A62F3}">
      <dgm:prSet/>
      <dgm:spPr/>
      <dgm:t>
        <a:bodyPr/>
        <a:lstStyle/>
        <a:p>
          <a:r>
            <a:rPr lang="en-US"/>
            <a:t>položena viša (A) razina ispita obveznoga dijela državne mature omogućuje učeniku pristup i onim studijskim programima koji traže položenu osnovnu (B) razinu</a:t>
          </a:r>
        </a:p>
      </dgm:t>
    </dgm:pt>
    <dgm:pt modelId="{3CC2BDE8-8894-4F5D-9BB9-D1E78BAF4165}" type="parTrans" cxnId="{09173D57-6292-4040-9667-0130C81EA5F2}">
      <dgm:prSet/>
      <dgm:spPr/>
      <dgm:t>
        <a:bodyPr/>
        <a:lstStyle/>
        <a:p>
          <a:endParaRPr lang="en-US"/>
        </a:p>
      </dgm:t>
    </dgm:pt>
    <dgm:pt modelId="{E949E022-FDB5-498A-9A91-FE1B5DB1F711}" type="sibTrans" cxnId="{09173D57-6292-4040-9667-0130C81EA5F2}">
      <dgm:prSet/>
      <dgm:spPr/>
      <dgm:t>
        <a:bodyPr/>
        <a:lstStyle/>
        <a:p>
          <a:endParaRPr lang="en-US"/>
        </a:p>
      </dgm:t>
    </dgm:pt>
    <dgm:pt modelId="{0FF65652-697A-4D3D-8953-11A5A504C0AC}">
      <dgm:prSet/>
      <dgm:spPr/>
      <dgm:t>
        <a:bodyPr/>
        <a:lstStyle/>
        <a:p>
          <a:r>
            <a:rPr lang="en-US"/>
            <a:t>učenici koji polože osnovnu (B) razinu ispita nemaju mogućnost prijaviti studijske programe koji traže polaganje više (A) razine ispita</a:t>
          </a:r>
        </a:p>
      </dgm:t>
    </dgm:pt>
    <dgm:pt modelId="{145A66D9-0AE8-4666-B113-38BC00104A00}" type="parTrans" cxnId="{1DB67CF7-B979-4840-80C3-375B5DEE1BCC}">
      <dgm:prSet/>
      <dgm:spPr/>
      <dgm:t>
        <a:bodyPr/>
        <a:lstStyle/>
        <a:p>
          <a:endParaRPr lang="en-US"/>
        </a:p>
      </dgm:t>
    </dgm:pt>
    <dgm:pt modelId="{17920617-E225-4753-B6DB-3A984FFCAB8C}" type="sibTrans" cxnId="{1DB67CF7-B979-4840-80C3-375B5DEE1BCC}">
      <dgm:prSet/>
      <dgm:spPr/>
      <dgm:t>
        <a:bodyPr/>
        <a:lstStyle/>
        <a:p>
          <a:endParaRPr lang="en-US"/>
        </a:p>
      </dgm:t>
    </dgm:pt>
    <dgm:pt modelId="{2EDC02B0-7095-4D91-8863-B1D36BD4500C}" type="pres">
      <dgm:prSet presAssocID="{F1C1D1FD-5FC6-4D59-88D8-9E00A49436E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E885FB5-2ED1-42D2-BD05-75D097683F38}" type="pres">
      <dgm:prSet presAssocID="{F75DAFD6-1883-4C8D-98C0-994C487A62F3}" presName="hierRoot1" presStyleCnt="0"/>
      <dgm:spPr/>
    </dgm:pt>
    <dgm:pt modelId="{F9F1F7B5-C941-45FC-8D50-AC15284B49E3}" type="pres">
      <dgm:prSet presAssocID="{F75DAFD6-1883-4C8D-98C0-994C487A62F3}" presName="composite" presStyleCnt="0"/>
      <dgm:spPr/>
    </dgm:pt>
    <dgm:pt modelId="{7FF4C3B0-6147-483A-831A-BFEE05E3E152}" type="pres">
      <dgm:prSet presAssocID="{F75DAFD6-1883-4C8D-98C0-994C487A62F3}" presName="background" presStyleLbl="node0" presStyleIdx="0" presStyleCnt="2"/>
      <dgm:spPr/>
    </dgm:pt>
    <dgm:pt modelId="{85C3DF5D-7189-457C-8023-BEACDED2796B}" type="pres">
      <dgm:prSet presAssocID="{F75DAFD6-1883-4C8D-98C0-994C487A62F3}" presName="text" presStyleLbl="fgAcc0" presStyleIdx="0" presStyleCnt="2">
        <dgm:presLayoutVars>
          <dgm:chPref val="3"/>
        </dgm:presLayoutVars>
      </dgm:prSet>
      <dgm:spPr/>
    </dgm:pt>
    <dgm:pt modelId="{78F9A01F-EAA6-4BE1-8130-5BAECFC57675}" type="pres">
      <dgm:prSet presAssocID="{F75DAFD6-1883-4C8D-98C0-994C487A62F3}" presName="hierChild2" presStyleCnt="0"/>
      <dgm:spPr/>
    </dgm:pt>
    <dgm:pt modelId="{7218FE93-1E39-4041-B696-931FA5CB7680}" type="pres">
      <dgm:prSet presAssocID="{0FF65652-697A-4D3D-8953-11A5A504C0AC}" presName="hierRoot1" presStyleCnt="0"/>
      <dgm:spPr/>
    </dgm:pt>
    <dgm:pt modelId="{C22E85C9-F269-4E42-BBC5-BAF645F1CC2B}" type="pres">
      <dgm:prSet presAssocID="{0FF65652-697A-4D3D-8953-11A5A504C0AC}" presName="composite" presStyleCnt="0"/>
      <dgm:spPr/>
    </dgm:pt>
    <dgm:pt modelId="{13CD05E0-B8ED-441B-A8F2-4E6173126C84}" type="pres">
      <dgm:prSet presAssocID="{0FF65652-697A-4D3D-8953-11A5A504C0AC}" presName="background" presStyleLbl="node0" presStyleIdx="1" presStyleCnt="2"/>
      <dgm:spPr/>
    </dgm:pt>
    <dgm:pt modelId="{70141482-172E-4033-8DBE-24C9EE209426}" type="pres">
      <dgm:prSet presAssocID="{0FF65652-697A-4D3D-8953-11A5A504C0AC}" presName="text" presStyleLbl="fgAcc0" presStyleIdx="1" presStyleCnt="2">
        <dgm:presLayoutVars>
          <dgm:chPref val="3"/>
        </dgm:presLayoutVars>
      </dgm:prSet>
      <dgm:spPr/>
    </dgm:pt>
    <dgm:pt modelId="{AE3980A8-76DD-47A0-A3AB-CC1A0F1932C3}" type="pres">
      <dgm:prSet presAssocID="{0FF65652-697A-4D3D-8953-11A5A504C0AC}" presName="hierChild2" presStyleCnt="0"/>
      <dgm:spPr/>
    </dgm:pt>
  </dgm:ptLst>
  <dgm:cxnLst>
    <dgm:cxn modelId="{FC7F2B52-82B2-40F3-B152-228FB53017BF}" type="presOf" srcId="{F1C1D1FD-5FC6-4D59-88D8-9E00A49436E7}" destId="{2EDC02B0-7095-4D91-8863-B1D36BD4500C}" srcOrd="0" destOrd="0" presId="urn:microsoft.com/office/officeart/2005/8/layout/hierarchy1"/>
    <dgm:cxn modelId="{09173D57-6292-4040-9667-0130C81EA5F2}" srcId="{F1C1D1FD-5FC6-4D59-88D8-9E00A49436E7}" destId="{F75DAFD6-1883-4C8D-98C0-994C487A62F3}" srcOrd="0" destOrd="0" parTransId="{3CC2BDE8-8894-4F5D-9BB9-D1E78BAF4165}" sibTransId="{E949E022-FDB5-498A-9A91-FE1B5DB1F711}"/>
    <dgm:cxn modelId="{4DE1B2ED-0666-41C6-8B9B-CCD914F59530}" type="presOf" srcId="{0FF65652-697A-4D3D-8953-11A5A504C0AC}" destId="{70141482-172E-4033-8DBE-24C9EE209426}" srcOrd="0" destOrd="0" presId="urn:microsoft.com/office/officeart/2005/8/layout/hierarchy1"/>
    <dgm:cxn modelId="{1DB67CF7-B979-4840-80C3-375B5DEE1BCC}" srcId="{F1C1D1FD-5FC6-4D59-88D8-9E00A49436E7}" destId="{0FF65652-697A-4D3D-8953-11A5A504C0AC}" srcOrd="1" destOrd="0" parTransId="{145A66D9-0AE8-4666-B113-38BC00104A00}" sibTransId="{17920617-E225-4753-B6DB-3A984FFCAB8C}"/>
    <dgm:cxn modelId="{0B3C73FB-71B0-4F7E-8E53-BBCCD2E701A4}" type="presOf" srcId="{F75DAFD6-1883-4C8D-98C0-994C487A62F3}" destId="{85C3DF5D-7189-457C-8023-BEACDED2796B}" srcOrd="0" destOrd="0" presId="urn:microsoft.com/office/officeart/2005/8/layout/hierarchy1"/>
    <dgm:cxn modelId="{AE398732-9672-42D6-88F4-54276AF22B12}" type="presParOf" srcId="{2EDC02B0-7095-4D91-8863-B1D36BD4500C}" destId="{9E885FB5-2ED1-42D2-BD05-75D097683F38}" srcOrd="0" destOrd="0" presId="urn:microsoft.com/office/officeart/2005/8/layout/hierarchy1"/>
    <dgm:cxn modelId="{B3093E12-21F7-4EC5-9A7C-445541F1F306}" type="presParOf" srcId="{9E885FB5-2ED1-42D2-BD05-75D097683F38}" destId="{F9F1F7B5-C941-45FC-8D50-AC15284B49E3}" srcOrd="0" destOrd="0" presId="urn:microsoft.com/office/officeart/2005/8/layout/hierarchy1"/>
    <dgm:cxn modelId="{42BEA19F-69EF-4632-8AE6-EDB55B02F16D}" type="presParOf" srcId="{F9F1F7B5-C941-45FC-8D50-AC15284B49E3}" destId="{7FF4C3B0-6147-483A-831A-BFEE05E3E152}" srcOrd="0" destOrd="0" presId="urn:microsoft.com/office/officeart/2005/8/layout/hierarchy1"/>
    <dgm:cxn modelId="{39FBB8F5-C7AB-4CFE-8637-D822901DEC37}" type="presParOf" srcId="{F9F1F7B5-C941-45FC-8D50-AC15284B49E3}" destId="{85C3DF5D-7189-457C-8023-BEACDED2796B}" srcOrd="1" destOrd="0" presId="urn:microsoft.com/office/officeart/2005/8/layout/hierarchy1"/>
    <dgm:cxn modelId="{9EA468F2-D072-4B74-9D80-D564BC7E90F2}" type="presParOf" srcId="{9E885FB5-2ED1-42D2-BD05-75D097683F38}" destId="{78F9A01F-EAA6-4BE1-8130-5BAECFC57675}" srcOrd="1" destOrd="0" presId="urn:microsoft.com/office/officeart/2005/8/layout/hierarchy1"/>
    <dgm:cxn modelId="{DB072C6B-8F9A-46A0-BE5E-E7624B9E8C27}" type="presParOf" srcId="{2EDC02B0-7095-4D91-8863-B1D36BD4500C}" destId="{7218FE93-1E39-4041-B696-931FA5CB7680}" srcOrd="1" destOrd="0" presId="urn:microsoft.com/office/officeart/2005/8/layout/hierarchy1"/>
    <dgm:cxn modelId="{A59A793F-E77A-498F-9F4B-78401515048A}" type="presParOf" srcId="{7218FE93-1E39-4041-B696-931FA5CB7680}" destId="{C22E85C9-F269-4E42-BBC5-BAF645F1CC2B}" srcOrd="0" destOrd="0" presId="urn:microsoft.com/office/officeart/2005/8/layout/hierarchy1"/>
    <dgm:cxn modelId="{F2F1BCD6-22D6-45D3-BE16-F0F181410494}" type="presParOf" srcId="{C22E85C9-F269-4E42-BBC5-BAF645F1CC2B}" destId="{13CD05E0-B8ED-441B-A8F2-4E6173126C84}" srcOrd="0" destOrd="0" presId="urn:microsoft.com/office/officeart/2005/8/layout/hierarchy1"/>
    <dgm:cxn modelId="{0F6D4E3A-EBFA-42E2-AA16-03AC80C0740D}" type="presParOf" srcId="{C22E85C9-F269-4E42-BBC5-BAF645F1CC2B}" destId="{70141482-172E-4033-8DBE-24C9EE209426}" srcOrd="1" destOrd="0" presId="urn:microsoft.com/office/officeart/2005/8/layout/hierarchy1"/>
    <dgm:cxn modelId="{1DBFB0D2-C00C-4C3F-BA54-B7B5787C6A04}" type="presParOf" srcId="{7218FE93-1E39-4041-B696-931FA5CB7680}" destId="{AE3980A8-76DD-47A0-A3AB-CC1A0F1932C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2B0E5A9-8278-478F-AF92-6C04FE52C0B7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8D23268-B8C6-4F95-B82B-C14B3A5BDD36}">
      <dgm:prSet custT="1"/>
      <dgm:spPr/>
      <dgm:t>
        <a:bodyPr/>
        <a:lstStyle/>
        <a:p>
          <a:pPr rtl="0"/>
          <a:r>
            <a:rPr lang="en-US" sz="2800" dirty="0"/>
            <a:t>u </a:t>
          </a:r>
          <a:r>
            <a:rPr lang="en-US" sz="2800" dirty="0" err="1"/>
            <a:t>sklopu</a:t>
          </a:r>
          <a:r>
            <a:rPr lang="en-US" sz="2800" dirty="0"/>
            <a:t> </a:t>
          </a:r>
          <a:r>
            <a:rPr lang="en-US" sz="2800" dirty="0" err="1"/>
            <a:t>ispita</a:t>
          </a:r>
          <a:r>
            <a:rPr lang="en-US" sz="2800" dirty="0"/>
            <a:t> </a:t>
          </a:r>
          <a:r>
            <a:rPr lang="en-US" sz="2800" dirty="0" err="1"/>
            <a:t>izbornoga</a:t>
          </a:r>
          <a:r>
            <a:rPr lang="en-US" sz="2800" dirty="0"/>
            <a:t> </a:t>
          </a:r>
          <a:r>
            <a:rPr lang="en-US" sz="2800" dirty="0" err="1"/>
            <a:t>dijela</a:t>
          </a:r>
          <a:r>
            <a:rPr lang="en-US" sz="2800" dirty="0"/>
            <a:t> </a:t>
          </a:r>
          <a:r>
            <a:rPr lang="en-US" sz="2800" dirty="0" err="1"/>
            <a:t>državne</a:t>
          </a:r>
          <a:r>
            <a:rPr lang="en-US" sz="2800" dirty="0"/>
            <a:t> mature </a:t>
          </a:r>
          <a:r>
            <a:rPr lang="en-US" sz="2800" dirty="0" err="1"/>
            <a:t>biraju</a:t>
          </a:r>
          <a:r>
            <a:rPr lang="en-US" sz="2800" dirty="0"/>
            <a:t> se </a:t>
          </a:r>
          <a:r>
            <a:rPr lang="en-US" sz="2800" dirty="0" err="1"/>
            <a:t>predmeti</a:t>
          </a:r>
          <a:r>
            <a:rPr lang="en-US" sz="2800" dirty="0"/>
            <a:t> koji </a:t>
          </a:r>
          <a:r>
            <a:rPr lang="en-US" sz="2800" dirty="0" err="1"/>
            <a:t>će</a:t>
          </a:r>
          <a:r>
            <a:rPr lang="en-US" sz="2800" dirty="0"/>
            <a:t> se </a:t>
          </a:r>
          <a:r>
            <a:rPr lang="en-US" sz="2800" dirty="0" err="1"/>
            <a:t>polagati</a:t>
          </a:r>
          <a:r>
            <a:rPr lang="en-US" sz="2800" dirty="0"/>
            <a:t>, a u </a:t>
          </a:r>
          <a:r>
            <a:rPr lang="en-US" sz="2800" dirty="0" err="1"/>
            <a:t>jednome</a:t>
          </a:r>
          <a:r>
            <a:rPr lang="en-US" sz="2800" dirty="0"/>
            <a:t> </a:t>
          </a:r>
          <a:r>
            <a:rPr lang="en-US" sz="2800" dirty="0" err="1"/>
            <a:t>roku</a:t>
          </a:r>
          <a:r>
            <a:rPr lang="en-US" sz="2800" dirty="0"/>
            <a:t> </a:t>
          </a:r>
          <a:r>
            <a:rPr lang="en-US" sz="2800" dirty="0" err="1"/>
            <a:t>može</a:t>
          </a:r>
          <a:r>
            <a:rPr lang="en-US" sz="2800" dirty="0"/>
            <a:t> se </a:t>
          </a:r>
          <a:r>
            <a:rPr lang="en-US" sz="2800" dirty="0" err="1"/>
            <a:t>prijaviti</a:t>
          </a:r>
          <a:r>
            <a:rPr lang="en-US" sz="2800" dirty="0"/>
            <a:t> </a:t>
          </a:r>
          <a:r>
            <a:rPr lang="en-US" sz="2800" b="1" dirty="0" err="1"/>
            <a:t>najviše</a:t>
          </a:r>
          <a:r>
            <a:rPr lang="en-US" sz="2800" b="1" dirty="0">
              <a:latin typeface="Calibri Light" panose="020F0302020204030204"/>
            </a:rPr>
            <a:t> </a:t>
          </a:r>
          <a:r>
            <a:rPr lang="hr-HR" sz="4800" b="1" i="0" dirty="0">
              <a:latin typeface="Calibri Light" panose="020F0302020204030204"/>
            </a:rPr>
            <a:t>5</a:t>
          </a:r>
          <a:r>
            <a:rPr lang="en-US" sz="2800" b="1" dirty="0">
              <a:latin typeface="Calibri Light" panose="020F0302020204030204"/>
            </a:rPr>
            <a:t> </a:t>
          </a:r>
          <a:r>
            <a:rPr lang="en-US" sz="2800" b="1" dirty="0"/>
            <a:t>izbornih </a:t>
          </a:r>
          <a:r>
            <a:rPr lang="en-US" sz="2800" b="1" dirty="0" err="1"/>
            <a:t>predmeta</a:t>
          </a:r>
          <a:endParaRPr lang="en-US" sz="2800" b="1" dirty="0"/>
        </a:p>
      </dgm:t>
    </dgm:pt>
    <dgm:pt modelId="{535892BD-F73B-46D9-ACF5-4BD1E9B3500F}" type="parTrans" cxnId="{E6DE387B-DA54-4317-986C-5A6ADAF70C6E}">
      <dgm:prSet/>
      <dgm:spPr/>
      <dgm:t>
        <a:bodyPr/>
        <a:lstStyle/>
        <a:p>
          <a:endParaRPr lang="en-US"/>
        </a:p>
      </dgm:t>
    </dgm:pt>
    <dgm:pt modelId="{DF5EC2F8-54BD-4259-88EE-B3F397D7EB0E}" type="sibTrans" cxnId="{E6DE387B-DA54-4317-986C-5A6ADAF70C6E}">
      <dgm:prSet/>
      <dgm:spPr/>
      <dgm:t>
        <a:bodyPr/>
        <a:lstStyle/>
        <a:p>
          <a:endParaRPr lang="en-US"/>
        </a:p>
      </dgm:t>
    </dgm:pt>
    <dgm:pt modelId="{A323E0A9-1C7C-4A12-8E9D-E6B97FB5786E}">
      <dgm:prSet/>
      <dgm:spPr/>
      <dgm:t>
        <a:bodyPr/>
        <a:lstStyle/>
        <a:p>
          <a:r>
            <a:rPr lang="en-US" dirty="0" err="1"/>
            <a:t>ispitni</a:t>
          </a:r>
          <a:r>
            <a:rPr lang="en-US" dirty="0"/>
            <a:t> </a:t>
          </a:r>
          <a:r>
            <a:rPr lang="en-US" dirty="0" err="1"/>
            <a:t>sadržaji</a:t>
          </a:r>
          <a:r>
            <a:rPr lang="en-US" dirty="0"/>
            <a:t> </a:t>
          </a:r>
          <a:r>
            <a:rPr lang="en-US" dirty="0" err="1"/>
            <a:t>te</a:t>
          </a:r>
          <a:r>
            <a:rPr lang="en-US" dirty="0"/>
            <a:t> </a:t>
          </a:r>
          <a:r>
            <a:rPr lang="en-US" dirty="0" err="1"/>
            <a:t>način</a:t>
          </a:r>
          <a:r>
            <a:rPr lang="en-US" dirty="0"/>
            <a:t> </a:t>
          </a:r>
          <a:r>
            <a:rPr lang="en-US" dirty="0" err="1"/>
            <a:t>provjere</a:t>
          </a:r>
          <a:r>
            <a:rPr lang="en-US" dirty="0"/>
            <a:t> </a:t>
          </a:r>
          <a:r>
            <a:rPr lang="en-US" dirty="0" err="1"/>
            <a:t>i</a:t>
          </a:r>
          <a:r>
            <a:rPr lang="en-US" dirty="0"/>
            <a:t> </a:t>
          </a:r>
          <a:r>
            <a:rPr lang="en-US" dirty="0" err="1"/>
            <a:t>ocjenjivanja</a:t>
          </a:r>
          <a:r>
            <a:rPr lang="en-US" dirty="0"/>
            <a:t> </a:t>
          </a:r>
          <a:r>
            <a:rPr lang="en-US" dirty="0" err="1"/>
            <a:t>uređuju</a:t>
          </a:r>
          <a:r>
            <a:rPr lang="en-US" dirty="0"/>
            <a:t> se </a:t>
          </a:r>
          <a:r>
            <a:rPr lang="en-US" dirty="0" err="1"/>
            <a:t>predmetnim</a:t>
          </a:r>
          <a:r>
            <a:rPr lang="en-US" dirty="0"/>
            <a:t> </a:t>
          </a:r>
          <a:r>
            <a:rPr lang="en-US" dirty="0" err="1"/>
            <a:t>ispitnim</a:t>
          </a:r>
          <a:r>
            <a:rPr lang="en-US" dirty="0"/>
            <a:t> </a:t>
          </a:r>
          <a:r>
            <a:rPr lang="en-US" dirty="0" err="1"/>
            <a:t>katalozima</a:t>
          </a:r>
          <a:r>
            <a:rPr lang="en-US" dirty="0"/>
            <a:t> (</a:t>
          </a:r>
          <a:r>
            <a:rPr lang="en-US" dirty="0">
              <a:hlinkClick xmlns:r="http://schemas.openxmlformats.org/officeDocument/2006/relationships" r:id="rId1"/>
            </a:rPr>
            <a:t>www.ncvvo.hr</a:t>
          </a:r>
          <a:r>
            <a:rPr lang="en-US" dirty="0"/>
            <a:t>)</a:t>
          </a:r>
        </a:p>
      </dgm:t>
    </dgm:pt>
    <dgm:pt modelId="{5D94E0F6-3D87-45BA-AB86-D5B38E59F311}" type="parTrans" cxnId="{4648B555-C441-4C55-B12E-AF41CE52EC20}">
      <dgm:prSet/>
      <dgm:spPr/>
      <dgm:t>
        <a:bodyPr/>
        <a:lstStyle/>
        <a:p>
          <a:endParaRPr lang="en-US"/>
        </a:p>
      </dgm:t>
    </dgm:pt>
    <dgm:pt modelId="{02CF5A0E-57F3-43B6-82E8-E4A67C733512}" type="sibTrans" cxnId="{4648B555-C441-4C55-B12E-AF41CE52EC20}">
      <dgm:prSet/>
      <dgm:spPr/>
      <dgm:t>
        <a:bodyPr/>
        <a:lstStyle/>
        <a:p>
          <a:endParaRPr lang="en-US"/>
        </a:p>
      </dgm:t>
    </dgm:pt>
    <dgm:pt modelId="{C156ADB1-AB33-4D54-8617-8761ACE04851}" type="pres">
      <dgm:prSet presAssocID="{D2B0E5A9-8278-478F-AF92-6C04FE52C0B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5E7021C-E57E-420A-9C97-82B9C295DD99}" type="pres">
      <dgm:prSet presAssocID="{F8D23268-B8C6-4F95-B82B-C14B3A5BDD36}" presName="hierRoot1" presStyleCnt="0"/>
      <dgm:spPr/>
    </dgm:pt>
    <dgm:pt modelId="{D2B5C8D8-B451-4D8C-9454-ABD3CEDB468F}" type="pres">
      <dgm:prSet presAssocID="{F8D23268-B8C6-4F95-B82B-C14B3A5BDD36}" presName="composite" presStyleCnt="0"/>
      <dgm:spPr/>
    </dgm:pt>
    <dgm:pt modelId="{2D8FD9D0-337F-428E-A1BB-F9EE775B1DF6}" type="pres">
      <dgm:prSet presAssocID="{F8D23268-B8C6-4F95-B82B-C14B3A5BDD36}" presName="background" presStyleLbl="node0" presStyleIdx="0" presStyleCnt="2"/>
      <dgm:spPr/>
    </dgm:pt>
    <dgm:pt modelId="{6BD74ADA-15D4-4849-BBED-8A8D59660BA0}" type="pres">
      <dgm:prSet presAssocID="{F8D23268-B8C6-4F95-B82B-C14B3A5BDD36}" presName="text" presStyleLbl="fgAcc0" presStyleIdx="0" presStyleCnt="2">
        <dgm:presLayoutVars>
          <dgm:chPref val="3"/>
        </dgm:presLayoutVars>
      </dgm:prSet>
      <dgm:spPr/>
    </dgm:pt>
    <dgm:pt modelId="{1DA8D852-684E-4BE3-9103-B6E93BEC3D28}" type="pres">
      <dgm:prSet presAssocID="{F8D23268-B8C6-4F95-B82B-C14B3A5BDD36}" presName="hierChild2" presStyleCnt="0"/>
      <dgm:spPr/>
    </dgm:pt>
    <dgm:pt modelId="{ED021E9A-93E5-42DE-BC55-BF70D40AA36B}" type="pres">
      <dgm:prSet presAssocID="{A323E0A9-1C7C-4A12-8E9D-E6B97FB5786E}" presName="hierRoot1" presStyleCnt="0"/>
      <dgm:spPr/>
    </dgm:pt>
    <dgm:pt modelId="{8A616B60-66D4-48A2-8479-32C4EF635370}" type="pres">
      <dgm:prSet presAssocID="{A323E0A9-1C7C-4A12-8E9D-E6B97FB5786E}" presName="composite" presStyleCnt="0"/>
      <dgm:spPr/>
    </dgm:pt>
    <dgm:pt modelId="{41A25790-74D0-4704-8151-3C56010486E9}" type="pres">
      <dgm:prSet presAssocID="{A323E0A9-1C7C-4A12-8E9D-E6B97FB5786E}" presName="background" presStyleLbl="node0" presStyleIdx="1" presStyleCnt="2"/>
      <dgm:spPr/>
    </dgm:pt>
    <dgm:pt modelId="{59D53129-209C-406E-9F65-3EE276568863}" type="pres">
      <dgm:prSet presAssocID="{A323E0A9-1C7C-4A12-8E9D-E6B97FB5786E}" presName="text" presStyleLbl="fgAcc0" presStyleIdx="1" presStyleCnt="2">
        <dgm:presLayoutVars>
          <dgm:chPref val="3"/>
        </dgm:presLayoutVars>
      </dgm:prSet>
      <dgm:spPr/>
    </dgm:pt>
    <dgm:pt modelId="{6C700791-D38A-47D5-BFAA-A674CB80C840}" type="pres">
      <dgm:prSet presAssocID="{A323E0A9-1C7C-4A12-8E9D-E6B97FB5786E}" presName="hierChild2" presStyleCnt="0"/>
      <dgm:spPr/>
    </dgm:pt>
  </dgm:ptLst>
  <dgm:cxnLst>
    <dgm:cxn modelId="{C20CB645-A091-4CFB-A962-B1D4605AD2AC}" type="presOf" srcId="{A323E0A9-1C7C-4A12-8E9D-E6B97FB5786E}" destId="{59D53129-209C-406E-9F65-3EE276568863}" srcOrd="0" destOrd="0" presId="urn:microsoft.com/office/officeart/2005/8/layout/hierarchy1"/>
    <dgm:cxn modelId="{4648B555-C441-4C55-B12E-AF41CE52EC20}" srcId="{D2B0E5A9-8278-478F-AF92-6C04FE52C0B7}" destId="{A323E0A9-1C7C-4A12-8E9D-E6B97FB5786E}" srcOrd="1" destOrd="0" parTransId="{5D94E0F6-3D87-45BA-AB86-D5B38E59F311}" sibTransId="{02CF5A0E-57F3-43B6-82E8-E4A67C733512}"/>
    <dgm:cxn modelId="{E6DE387B-DA54-4317-986C-5A6ADAF70C6E}" srcId="{D2B0E5A9-8278-478F-AF92-6C04FE52C0B7}" destId="{F8D23268-B8C6-4F95-B82B-C14B3A5BDD36}" srcOrd="0" destOrd="0" parTransId="{535892BD-F73B-46D9-ACF5-4BD1E9B3500F}" sibTransId="{DF5EC2F8-54BD-4259-88EE-B3F397D7EB0E}"/>
    <dgm:cxn modelId="{60800CD0-A2E6-4766-8BC7-3C1E19AFF64B}" type="presOf" srcId="{D2B0E5A9-8278-478F-AF92-6C04FE52C0B7}" destId="{C156ADB1-AB33-4D54-8617-8761ACE04851}" srcOrd="0" destOrd="0" presId="urn:microsoft.com/office/officeart/2005/8/layout/hierarchy1"/>
    <dgm:cxn modelId="{653590E4-C9F8-47CF-AD9C-E529706CA3FE}" type="presOf" srcId="{F8D23268-B8C6-4F95-B82B-C14B3A5BDD36}" destId="{6BD74ADA-15D4-4849-BBED-8A8D59660BA0}" srcOrd="0" destOrd="0" presId="urn:microsoft.com/office/officeart/2005/8/layout/hierarchy1"/>
    <dgm:cxn modelId="{8A3A37CA-7A94-4FFD-A619-0AA420871B7B}" type="presParOf" srcId="{C156ADB1-AB33-4D54-8617-8761ACE04851}" destId="{55E7021C-E57E-420A-9C97-82B9C295DD99}" srcOrd="0" destOrd="0" presId="urn:microsoft.com/office/officeart/2005/8/layout/hierarchy1"/>
    <dgm:cxn modelId="{51174274-110A-444B-A63C-007811F4280A}" type="presParOf" srcId="{55E7021C-E57E-420A-9C97-82B9C295DD99}" destId="{D2B5C8D8-B451-4D8C-9454-ABD3CEDB468F}" srcOrd="0" destOrd="0" presId="urn:microsoft.com/office/officeart/2005/8/layout/hierarchy1"/>
    <dgm:cxn modelId="{8F71A8E9-0F03-4F7F-88C1-2693961FE92B}" type="presParOf" srcId="{D2B5C8D8-B451-4D8C-9454-ABD3CEDB468F}" destId="{2D8FD9D0-337F-428E-A1BB-F9EE775B1DF6}" srcOrd="0" destOrd="0" presId="urn:microsoft.com/office/officeart/2005/8/layout/hierarchy1"/>
    <dgm:cxn modelId="{E8F779FC-FBC3-4B29-B689-1FC47EF329E5}" type="presParOf" srcId="{D2B5C8D8-B451-4D8C-9454-ABD3CEDB468F}" destId="{6BD74ADA-15D4-4849-BBED-8A8D59660BA0}" srcOrd="1" destOrd="0" presId="urn:microsoft.com/office/officeart/2005/8/layout/hierarchy1"/>
    <dgm:cxn modelId="{6C0493B4-6598-4278-BF46-9D7BA35796F9}" type="presParOf" srcId="{55E7021C-E57E-420A-9C97-82B9C295DD99}" destId="{1DA8D852-684E-4BE3-9103-B6E93BEC3D28}" srcOrd="1" destOrd="0" presId="urn:microsoft.com/office/officeart/2005/8/layout/hierarchy1"/>
    <dgm:cxn modelId="{9E47E1FC-7C58-4682-B8E2-A9844BE881AF}" type="presParOf" srcId="{C156ADB1-AB33-4D54-8617-8761ACE04851}" destId="{ED021E9A-93E5-42DE-BC55-BF70D40AA36B}" srcOrd="1" destOrd="0" presId="urn:microsoft.com/office/officeart/2005/8/layout/hierarchy1"/>
    <dgm:cxn modelId="{20D9A046-F0A0-45F9-B8BA-E1464A8CFEB9}" type="presParOf" srcId="{ED021E9A-93E5-42DE-BC55-BF70D40AA36B}" destId="{8A616B60-66D4-48A2-8479-32C4EF635370}" srcOrd="0" destOrd="0" presId="urn:microsoft.com/office/officeart/2005/8/layout/hierarchy1"/>
    <dgm:cxn modelId="{9FDE7D28-FD16-44CC-9B5E-EDD4196CCDBC}" type="presParOf" srcId="{8A616B60-66D4-48A2-8479-32C4EF635370}" destId="{41A25790-74D0-4704-8151-3C56010486E9}" srcOrd="0" destOrd="0" presId="urn:microsoft.com/office/officeart/2005/8/layout/hierarchy1"/>
    <dgm:cxn modelId="{C25CD919-D072-4E71-9DD0-E82DFC0C6F21}" type="presParOf" srcId="{8A616B60-66D4-48A2-8479-32C4EF635370}" destId="{59D53129-209C-406E-9F65-3EE276568863}" srcOrd="1" destOrd="0" presId="urn:microsoft.com/office/officeart/2005/8/layout/hierarchy1"/>
    <dgm:cxn modelId="{B4C2138B-EDA3-48FA-85F3-75BAC59EDC4F}" type="presParOf" srcId="{ED021E9A-93E5-42DE-BC55-BF70D40AA36B}" destId="{6C700791-D38A-47D5-BFAA-A674CB80C84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C2343C9-B1FC-4700-9DB3-B5244469371A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39AEBC69-C9EE-4AC3-AD90-00B9D2A4F922}">
      <dgm:prSet/>
      <dgm:spPr/>
      <dgm:t>
        <a:bodyPr/>
        <a:lstStyle/>
        <a:p>
          <a:pPr rtl="0"/>
          <a:r>
            <a:rPr lang="en-US" dirty="0"/>
            <a:t>Na </a:t>
          </a:r>
          <a:r>
            <a:rPr lang="en-US" dirty="0" err="1"/>
            <a:t>stranici</a:t>
          </a:r>
          <a:r>
            <a:rPr lang="en-US" dirty="0"/>
            <a:t> </a:t>
          </a:r>
          <a:r>
            <a:rPr lang="en-US" dirty="0">
              <a:hlinkClick xmlns:r="http://schemas.openxmlformats.org/officeDocument/2006/relationships" r:id="rId1"/>
            </a:rPr>
            <a:t>https://www.ncvvo.hr/</a:t>
          </a:r>
          <a:r>
            <a:rPr lang="en-US" dirty="0"/>
            <a:t> </a:t>
          </a:r>
          <a:r>
            <a:rPr lang="en-US" dirty="0" err="1">
              <a:latin typeface="Calibri Light" panose="020F0302020204030204"/>
            </a:rPr>
            <a:t>objavljeni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 err="1">
              <a:latin typeface="Calibri Light" panose="020F0302020204030204"/>
            </a:rPr>
            <a:t>su</a:t>
          </a:r>
          <a:r>
            <a:rPr lang="en-US" dirty="0"/>
            <a:t> </a:t>
          </a:r>
          <a:r>
            <a:rPr lang="en-US" dirty="0" err="1">
              <a:latin typeface="Calibri Light" panose="020F0302020204030204"/>
            </a:rPr>
            <a:t>zadnje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 err="1">
              <a:latin typeface="Calibri Light" panose="020F0302020204030204"/>
            </a:rPr>
            <a:t>dvije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 err="1">
              <a:latin typeface="Calibri Light" panose="020F0302020204030204"/>
            </a:rPr>
            <a:t>godine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 err="1"/>
            <a:t>probni</a:t>
          </a:r>
          <a:r>
            <a:rPr lang="en-US" dirty="0"/>
            <a:t> </a:t>
          </a:r>
          <a:r>
            <a:rPr lang="en-US" dirty="0" err="1"/>
            <a:t>ispiti</a:t>
          </a:r>
          <a:r>
            <a:rPr lang="en-US" dirty="0"/>
            <a:t> </a:t>
          </a:r>
          <a:r>
            <a:rPr lang="en-US" dirty="0" err="1"/>
            <a:t>iz</a:t>
          </a:r>
          <a:r>
            <a:rPr lang="en-US" dirty="0"/>
            <a:t> </a:t>
          </a:r>
          <a:r>
            <a:rPr lang="en-US" dirty="0" err="1"/>
            <a:t>svih</a:t>
          </a:r>
          <a:r>
            <a:rPr lang="en-US" dirty="0"/>
            <a:t> </a:t>
          </a:r>
          <a:r>
            <a:rPr lang="en-US" dirty="0" err="1"/>
            <a:t>izbornih</a:t>
          </a:r>
          <a:r>
            <a:rPr lang="en-US" dirty="0"/>
            <a:t> </a:t>
          </a:r>
          <a:r>
            <a:rPr lang="en-US" dirty="0" err="1"/>
            <a:t>i</a:t>
          </a:r>
          <a:r>
            <a:rPr lang="en-US" dirty="0"/>
            <a:t> </a:t>
          </a:r>
          <a:r>
            <a:rPr lang="en-US" dirty="0" err="1"/>
            <a:t>obveznih</a:t>
          </a:r>
          <a:r>
            <a:rPr lang="en-US" dirty="0"/>
            <a:t> </a:t>
          </a:r>
          <a:r>
            <a:rPr lang="en-US" dirty="0" err="1"/>
            <a:t>predmeta</a:t>
          </a:r>
          <a:r>
            <a:rPr lang="en-US" dirty="0"/>
            <a:t> u PDF </a:t>
          </a:r>
          <a:r>
            <a:rPr lang="en-US" dirty="0" err="1"/>
            <a:t>formatu</a:t>
          </a:r>
          <a:r>
            <a:rPr lang="en-US" dirty="0"/>
            <a:t> – </a:t>
          </a:r>
          <a:r>
            <a:rPr lang="en-US" dirty="0" err="1"/>
            <a:t>mogu</a:t>
          </a:r>
          <a:r>
            <a:rPr lang="en-US" dirty="0"/>
            <a:t> se </a:t>
          </a:r>
          <a:r>
            <a:rPr lang="en-US" dirty="0" err="1"/>
            <a:t>skinuti</a:t>
          </a:r>
          <a:r>
            <a:rPr lang="en-US" dirty="0"/>
            <a:t>, </a:t>
          </a:r>
          <a:r>
            <a:rPr lang="en-US" dirty="0" err="1"/>
            <a:t>čitati</a:t>
          </a:r>
          <a:r>
            <a:rPr lang="en-US" dirty="0"/>
            <a:t> </a:t>
          </a:r>
          <a:r>
            <a:rPr lang="en-US" dirty="0" err="1"/>
            <a:t>na</a:t>
          </a:r>
          <a:r>
            <a:rPr lang="en-US" dirty="0"/>
            <a:t> </a:t>
          </a:r>
          <a:r>
            <a:rPr lang="en-US" dirty="0" err="1"/>
            <a:t>ekranu</a:t>
          </a:r>
          <a:r>
            <a:rPr lang="en-US" dirty="0"/>
            <a:t> </a:t>
          </a:r>
          <a:r>
            <a:rPr lang="en-US" dirty="0" err="1"/>
            <a:t>ili</a:t>
          </a:r>
          <a:r>
            <a:rPr lang="en-US" dirty="0"/>
            <a:t> </a:t>
          </a:r>
          <a:r>
            <a:rPr lang="en-US" dirty="0" err="1"/>
            <a:t>ispisati</a:t>
          </a:r>
          <a:r>
            <a:rPr lang="en-US" dirty="0"/>
            <a:t>.</a:t>
          </a:r>
        </a:p>
      </dgm:t>
    </dgm:pt>
    <dgm:pt modelId="{A4353CF7-074B-42E3-8D13-88308E044692}" type="parTrans" cxnId="{6A3DA98A-44EF-46B8-B8D3-241AD2E7EE1F}">
      <dgm:prSet/>
      <dgm:spPr/>
      <dgm:t>
        <a:bodyPr/>
        <a:lstStyle/>
        <a:p>
          <a:endParaRPr lang="en-US"/>
        </a:p>
      </dgm:t>
    </dgm:pt>
    <dgm:pt modelId="{E18041D2-4DE3-4AFD-9FD6-3A2922D2D772}" type="sibTrans" cxnId="{6A3DA98A-44EF-46B8-B8D3-241AD2E7EE1F}">
      <dgm:prSet/>
      <dgm:spPr/>
      <dgm:t>
        <a:bodyPr/>
        <a:lstStyle/>
        <a:p>
          <a:endParaRPr lang="en-US"/>
        </a:p>
      </dgm:t>
    </dgm:pt>
    <dgm:pt modelId="{1E0DF65C-309E-4E3C-ADC4-5244458AC5B9}">
      <dgm:prSet/>
      <dgm:spPr/>
      <dgm:t>
        <a:bodyPr/>
        <a:lstStyle/>
        <a:p>
          <a:pPr rtl="0"/>
          <a:r>
            <a:rPr lang="en-US" dirty="0" err="1">
              <a:latin typeface="Calibri Light" panose="020F0302020204030204"/>
            </a:rPr>
            <a:t>Objavljena</a:t>
          </a:r>
          <a:r>
            <a:rPr lang="en-US" dirty="0">
              <a:latin typeface="Calibri Light" panose="020F0302020204030204"/>
            </a:rPr>
            <a:t> su </a:t>
          </a:r>
          <a:r>
            <a:rPr lang="en-US" dirty="0"/>
            <a:t> </a:t>
          </a:r>
          <a:r>
            <a:rPr lang="en-US" dirty="0" err="1"/>
            <a:t>rješenja</a:t>
          </a:r>
          <a:r>
            <a:rPr lang="en-US" dirty="0"/>
            <a:t> </a:t>
          </a:r>
          <a:r>
            <a:rPr lang="en-US" dirty="0" err="1"/>
            <a:t>ispita</a:t>
          </a:r>
          <a:r>
            <a:rPr lang="en-US" dirty="0"/>
            <a:t> </a:t>
          </a:r>
          <a:r>
            <a:rPr lang="en-US" dirty="0" err="1"/>
            <a:t>kako</a:t>
          </a:r>
          <a:r>
            <a:rPr lang="en-US" dirty="0"/>
            <a:t> bi se </a:t>
          </a:r>
          <a:r>
            <a:rPr lang="en-US" dirty="0" err="1"/>
            <a:t>provjerila</a:t>
          </a:r>
          <a:r>
            <a:rPr lang="en-US" dirty="0"/>
            <a:t> </a:t>
          </a:r>
          <a:r>
            <a:rPr lang="en-US" dirty="0" err="1"/>
            <a:t>točnost</a:t>
          </a:r>
          <a:r>
            <a:rPr lang="en-US" dirty="0"/>
            <a:t> </a:t>
          </a:r>
          <a:r>
            <a:rPr lang="en-US" dirty="0" err="1">
              <a:latin typeface="Calibri Light" panose="020F0302020204030204"/>
            </a:rPr>
            <a:t>riješenosti</a:t>
          </a:r>
          <a:r>
            <a:rPr lang="en-US" dirty="0"/>
            <a:t> </a:t>
          </a:r>
          <a:r>
            <a:rPr lang="en-US" dirty="0" err="1"/>
            <a:t>probnih</a:t>
          </a:r>
          <a:r>
            <a:rPr lang="en-US" dirty="0"/>
            <a:t> </a:t>
          </a:r>
          <a:r>
            <a:rPr lang="en-US" dirty="0" err="1"/>
            <a:t>ispita</a:t>
          </a:r>
          <a:r>
            <a:rPr lang="en-US" dirty="0"/>
            <a:t>.</a:t>
          </a:r>
        </a:p>
      </dgm:t>
    </dgm:pt>
    <dgm:pt modelId="{EFECD156-3AE5-4884-A7DB-BD15018B8646}" type="parTrans" cxnId="{E90A7090-C6E0-4D18-B0B0-92563C0531C4}">
      <dgm:prSet/>
      <dgm:spPr/>
      <dgm:t>
        <a:bodyPr/>
        <a:lstStyle/>
        <a:p>
          <a:endParaRPr lang="en-US"/>
        </a:p>
      </dgm:t>
    </dgm:pt>
    <dgm:pt modelId="{9AECE476-6860-47C5-901F-13C5416288E8}" type="sibTrans" cxnId="{E90A7090-C6E0-4D18-B0B0-92563C0531C4}">
      <dgm:prSet/>
      <dgm:spPr/>
      <dgm:t>
        <a:bodyPr/>
        <a:lstStyle/>
        <a:p>
          <a:endParaRPr lang="en-US"/>
        </a:p>
      </dgm:t>
    </dgm:pt>
    <dgm:pt modelId="{B4AFD9D9-0851-4697-AE56-EA7A4F187FC7}">
      <dgm:prSet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za </a:t>
          </a:r>
          <a:r>
            <a:rPr lang="en-US" dirty="0" err="1">
              <a:latin typeface="Calibri Light" panose="020F0302020204030204"/>
            </a:rPr>
            <a:t>ovu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 err="1">
              <a:latin typeface="Calibri Light" panose="020F0302020204030204"/>
            </a:rPr>
            <a:t>školsku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 err="1">
              <a:latin typeface="Calibri Light" panose="020F0302020204030204"/>
            </a:rPr>
            <a:t>godinu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 err="1">
              <a:latin typeface="Calibri Light" panose="020F0302020204030204"/>
            </a:rPr>
            <a:t>nema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 err="1">
              <a:latin typeface="Calibri Light" panose="020F0302020204030204"/>
            </a:rPr>
            <a:t>informacije</a:t>
          </a:r>
          <a:r>
            <a:rPr lang="en-US" dirty="0">
              <a:latin typeface="Calibri Light" panose="020F0302020204030204"/>
            </a:rPr>
            <a:t> o </a:t>
          </a:r>
          <a:r>
            <a:rPr lang="en-US" dirty="0" err="1">
              <a:latin typeface="Calibri Light" panose="020F0302020204030204"/>
            </a:rPr>
            <a:t>novom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 err="1">
              <a:latin typeface="Calibri Light" panose="020F0302020204030204"/>
            </a:rPr>
            <a:t>probnom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 err="1">
              <a:latin typeface="Calibri Light" panose="020F0302020204030204"/>
            </a:rPr>
            <a:t>ispitu</a:t>
          </a:r>
          <a:endParaRPr lang="en-US" dirty="0" err="1"/>
        </a:p>
      </dgm:t>
    </dgm:pt>
    <dgm:pt modelId="{2FA1FBE7-4201-426B-A3A4-021D1C81D0CB}" type="parTrans" cxnId="{44E2D38E-75A8-44E7-8339-C53C9BFAF414}">
      <dgm:prSet/>
      <dgm:spPr/>
      <dgm:t>
        <a:bodyPr/>
        <a:lstStyle/>
        <a:p>
          <a:endParaRPr lang="en-US"/>
        </a:p>
      </dgm:t>
    </dgm:pt>
    <dgm:pt modelId="{FC93292D-A516-4E59-BAD4-B5CCB695A20B}" type="sibTrans" cxnId="{44E2D38E-75A8-44E7-8339-C53C9BFAF414}">
      <dgm:prSet/>
      <dgm:spPr/>
      <dgm:t>
        <a:bodyPr/>
        <a:lstStyle/>
        <a:p>
          <a:endParaRPr lang="en-US"/>
        </a:p>
      </dgm:t>
    </dgm:pt>
    <dgm:pt modelId="{7EB39ABE-B5CE-4B66-9D76-6C2F00D8BE22}" type="pres">
      <dgm:prSet presAssocID="{8C2343C9-B1FC-4700-9DB3-B5244469371A}" presName="linear" presStyleCnt="0">
        <dgm:presLayoutVars>
          <dgm:animLvl val="lvl"/>
          <dgm:resizeHandles val="exact"/>
        </dgm:presLayoutVars>
      </dgm:prSet>
      <dgm:spPr/>
    </dgm:pt>
    <dgm:pt modelId="{183C0B51-02A4-469D-BA50-583FE381B1AC}" type="pres">
      <dgm:prSet presAssocID="{39AEBC69-C9EE-4AC3-AD90-00B9D2A4F92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519AC72-7338-4130-9C72-34E5E118A701}" type="pres">
      <dgm:prSet presAssocID="{E18041D2-4DE3-4AFD-9FD6-3A2922D2D772}" presName="spacer" presStyleCnt="0"/>
      <dgm:spPr/>
    </dgm:pt>
    <dgm:pt modelId="{99B1211D-551D-44D0-9EBE-FC65A208FA30}" type="pres">
      <dgm:prSet presAssocID="{1E0DF65C-309E-4E3C-ADC4-5244458AC5B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AB98652-3527-485B-8BB7-E0CF20311FB7}" type="pres">
      <dgm:prSet presAssocID="{9AECE476-6860-47C5-901F-13C5416288E8}" presName="spacer" presStyleCnt="0"/>
      <dgm:spPr/>
    </dgm:pt>
    <dgm:pt modelId="{859C32EB-1EF8-467B-94BC-9708AD3BC1D5}" type="pres">
      <dgm:prSet presAssocID="{B4AFD9D9-0851-4697-AE56-EA7A4F187FC7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DCD09105-E4A4-46E5-9B02-E6530CB36459}" type="presOf" srcId="{1E0DF65C-309E-4E3C-ADC4-5244458AC5B9}" destId="{99B1211D-551D-44D0-9EBE-FC65A208FA30}" srcOrd="0" destOrd="0" presId="urn:microsoft.com/office/officeart/2005/8/layout/vList2"/>
    <dgm:cxn modelId="{74EA252A-54BD-4A6B-AD3C-C5C160E4BCFC}" type="presOf" srcId="{B4AFD9D9-0851-4697-AE56-EA7A4F187FC7}" destId="{859C32EB-1EF8-467B-94BC-9708AD3BC1D5}" srcOrd="0" destOrd="0" presId="urn:microsoft.com/office/officeart/2005/8/layout/vList2"/>
    <dgm:cxn modelId="{A19E712D-91F8-4D59-8E49-2A25D9181529}" type="presOf" srcId="{8C2343C9-B1FC-4700-9DB3-B5244469371A}" destId="{7EB39ABE-B5CE-4B66-9D76-6C2F00D8BE22}" srcOrd="0" destOrd="0" presId="urn:microsoft.com/office/officeart/2005/8/layout/vList2"/>
    <dgm:cxn modelId="{6A3DA98A-44EF-46B8-B8D3-241AD2E7EE1F}" srcId="{8C2343C9-B1FC-4700-9DB3-B5244469371A}" destId="{39AEBC69-C9EE-4AC3-AD90-00B9D2A4F922}" srcOrd="0" destOrd="0" parTransId="{A4353CF7-074B-42E3-8D13-88308E044692}" sibTransId="{E18041D2-4DE3-4AFD-9FD6-3A2922D2D772}"/>
    <dgm:cxn modelId="{C5CCEC8D-8095-4E21-9957-53B6A1E0645E}" type="presOf" srcId="{39AEBC69-C9EE-4AC3-AD90-00B9D2A4F922}" destId="{183C0B51-02A4-469D-BA50-583FE381B1AC}" srcOrd="0" destOrd="0" presId="urn:microsoft.com/office/officeart/2005/8/layout/vList2"/>
    <dgm:cxn modelId="{44E2D38E-75A8-44E7-8339-C53C9BFAF414}" srcId="{8C2343C9-B1FC-4700-9DB3-B5244469371A}" destId="{B4AFD9D9-0851-4697-AE56-EA7A4F187FC7}" srcOrd="2" destOrd="0" parTransId="{2FA1FBE7-4201-426B-A3A4-021D1C81D0CB}" sibTransId="{FC93292D-A516-4E59-BAD4-B5CCB695A20B}"/>
    <dgm:cxn modelId="{E90A7090-C6E0-4D18-B0B0-92563C0531C4}" srcId="{8C2343C9-B1FC-4700-9DB3-B5244469371A}" destId="{1E0DF65C-309E-4E3C-ADC4-5244458AC5B9}" srcOrd="1" destOrd="0" parTransId="{EFECD156-3AE5-4884-A7DB-BD15018B8646}" sibTransId="{9AECE476-6860-47C5-901F-13C5416288E8}"/>
    <dgm:cxn modelId="{5C37C224-5485-4368-8D28-B263F05B1DD4}" type="presParOf" srcId="{7EB39ABE-B5CE-4B66-9D76-6C2F00D8BE22}" destId="{183C0B51-02A4-469D-BA50-583FE381B1AC}" srcOrd="0" destOrd="0" presId="urn:microsoft.com/office/officeart/2005/8/layout/vList2"/>
    <dgm:cxn modelId="{50A2B236-4C31-43CC-A0A4-FA2D4883678A}" type="presParOf" srcId="{7EB39ABE-B5CE-4B66-9D76-6C2F00D8BE22}" destId="{5519AC72-7338-4130-9C72-34E5E118A701}" srcOrd="1" destOrd="0" presId="urn:microsoft.com/office/officeart/2005/8/layout/vList2"/>
    <dgm:cxn modelId="{14BC3B72-3C14-4290-8522-2C1893DB028F}" type="presParOf" srcId="{7EB39ABE-B5CE-4B66-9D76-6C2F00D8BE22}" destId="{99B1211D-551D-44D0-9EBE-FC65A208FA30}" srcOrd="2" destOrd="0" presId="urn:microsoft.com/office/officeart/2005/8/layout/vList2"/>
    <dgm:cxn modelId="{83CA8CC8-26C6-407F-B277-6F510CB4F7D3}" type="presParOf" srcId="{7EB39ABE-B5CE-4B66-9D76-6C2F00D8BE22}" destId="{0AB98652-3527-485B-8BB7-E0CF20311FB7}" srcOrd="3" destOrd="0" presId="urn:microsoft.com/office/officeart/2005/8/layout/vList2"/>
    <dgm:cxn modelId="{167A4300-5E11-4489-9CBD-4DFA0E5E2C27}" type="presParOf" srcId="{7EB39ABE-B5CE-4B66-9D76-6C2F00D8BE22}" destId="{859C32EB-1EF8-467B-94BC-9708AD3BC1D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C368E6-5126-4133-8DB0-8E1473AA659F}">
      <dsp:nvSpPr>
        <dsp:cNvPr id="0" name=""/>
        <dsp:cNvSpPr/>
      </dsp:nvSpPr>
      <dsp:spPr>
        <a:xfrm>
          <a:off x="0" y="0"/>
          <a:ext cx="1051560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024316-7AD4-40A0-8EF7-0D5B0617BE9F}">
      <dsp:nvSpPr>
        <dsp:cNvPr id="0" name=""/>
        <dsp:cNvSpPr/>
      </dsp:nvSpPr>
      <dsp:spPr>
        <a:xfrm>
          <a:off x="0" y="0"/>
          <a:ext cx="10515600" cy="10881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t" anchorCtr="0">
          <a:noAutofit/>
        </a:bodyPr>
        <a:lstStyle/>
        <a:p>
          <a:pPr marL="0" lvl="0" indent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5000" kern="1200" dirty="0"/>
            <a:t>Ana </a:t>
          </a:r>
          <a:r>
            <a:rPr lang="hr-HR" sz="5000" kern="1200" dirty="0" err="1"/>
            <a:t>Burela</a:t>
          </a:r>
          <a:r>
            <a:rPr lang="en-US" sz="5000" kern="1200" dirty="0"/>
            <a:t>, prof.</a:t>
          </a:r>
        </a:p>
      </dsp:txBody>
      <dsp:txXfrm>
        <a:off x="0" y="0"/>
        <a:ext cx="10515600" cy="1088136"/>
      </dsp:txXfrm>
    </dsp:sp>
    <dsp:sp modelId="{EEDECC4A-F1ED-4210-BA24-1A66F1BBFEA3}">
      <dsp:nvSpPr>
        <dsp:cNvPr id="0" name=""/>
        <dsp:cNvSpPr/>
      </dsp:nvSpPr>
      <dsp:spPr>
        <a:xfrm>
          <a:off x="0" y="1088136"/>
          <a:ext cx="1051560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DF3272-C6B7-445C-BCB0-E0B54B5B6809}">
      <dsp:nvSpPr>
        <dsp:cNvPr id="0" name=""/>
        <dsp:cNvSpPr/>
      </dsp:nvSpPr>
      <dsp:spPr>
        <a:xfrm>
          <a:off x="0" y="1088136"/>
          <a:ext cx="10515600" cy="10881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t" anchorCtr="0">
          <a:noAutofit/>
        </a:bodyPr>
        <a:lstStyle/>
        <a:p>
          <a:pPr marL="0" lvl="0" indent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5000" kern="1200" dirty="0">
              <a:latin typeface="Calibri Light" panose="020F0302020204030204"/>
            </a:rPr>
            <a:t>0953676981</a:t>
          </a:r>
          <a:endParaRPr lang="en-US" sz="5000" kern="1200" dirty="0">
            <a:latin typeface="Calibri Light" panose="020F0302020204030204"/>
          </a:endParaRPr>
        </a:p>
      </dsp:txBody>
      <dsp:txXfrm>
        <a:off x="0" y="1088136"/>
        <a:ext cx="10515600" cy="1088136"/>
      </dsp:txXfrm>
    </dsp:sp>
    <dsp:sp modelId="{356B8B64-44EF-4F48-B34F-7C36BE426D06}">
      <dsp:nvSpPr>
        <dsp:cNvPr id="0" name=""/>
        <dsp:cNvSpPr/>
      </dsp:nvSpPr>
      <dsp:spPr>
        <a:xfrm>
          <a:off x="0" y="2176272"/>
          <a:ext cx="1051560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26815E-B7E1-4E33-BE50-1F399A624F78}">
      <dsp:nvSpPr>
        <dsp:cNvPr id="0" name=""/>
        <dsp:cNvSpPr/>
      </dsp:nvSpPr>
      <dsp:spPr>
        <a:xfrm>
          <a:off x="0" y="2176272"/>
          <a:ext cx="10515600" cy="10881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t" anchorCtr="0">
          <a:noAutofit/>
        </a:bodyPr>
        <a:lstStyle/>
        <a:p>
          <a:pPr marL="0" lvl="0" indent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5000" kern="1200" dirty="0"/>
            <a:t>ana.burela@skole.hr</a:t>
          </a:r>
          <a:endParaRPr lang="en-US" sz="5000" kern="1200" dirty="0"/>
        </a:p>
      </dsp:txBody>
      <dsp:txXfrm>
        <a:off x="0" y="2176272"/>
        <a:ext cx="10515600" cy="1088136"/>
      </dsp:txXfrm>
    </dsp:sp>
    <dsp:sp modelId="{32F6BBAB-71AF-4A9F-B49F-B030232C4993}">
      <dsp:nvSpPr>
        <dsp:cNvPr id="0" name=""/>
        <dsp:cNvSpPr/>
      </dsp:nvSpPr>
      <dsp:spPr>
        <a:xfrm>
          <a:off x="0" y="3264408"/>
          <a:ext cx="1051560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5C49AD-EE0B-4E86-B447-5CC0F405FD94}">
      <dsp:nvSpPr>
        <dsp:cNvPr id="0" name=""/>
        <dsp:cNvSpPr/>
      </dsp:nvSpPr>
      <dsp:spPr>
        <a:xfrm>
          <a:off x="0" y="3264408"/>
          <a:ext cx="10515600" cy="10881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t" anchorCtr="0">
          <a:noAutofit/>
        </a:bodyPr>
        <a:lstStyle/>
        <a:p>
          <a:pPr marL="0" lvl="0" indent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 dirty="0"/>
            <a:t>WhatsApp </a:t>
          </a:r>
          <a:r>
            <a:rPr lang="en-US" sz="5000" kern="1200" dirty="0" err="1"/>
            <a:t>grupa</a:t>
          </a:r>
          <a:r>
            <a:rPr lang="en-US" sz="5000" kern="1200" dirty="0"/>
            <a:t> s </a:t>
          </a:r>
          <a:r>
            <a:rPr lang="en-US" sz="5000" kern="1200" dirty="0" err="1"/>
            <a:t>maturantima</a:t>
          </a:r>
        </a:p>
      </dsp:txBody>
      <dsp:txXfrm>
        <a:off x="0" y="3264408"/>
        <a:ext cx="10515600" cy="108813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B6A06F-D398-460B-93D9-799E5BF55EBA}">
      <dsp:nvSpPr>
        <dsp:cNvPr id="0" name=""/>
        <dsp:cNvSpPr/>
      </dsp:nvSpPr>
      <dsp:spPr>
        <a:xfrm>
          <a:off x="1320" y="150224"/>
          <a:ext cx="4636182" cy="29439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E5BE8C-FAB8-405B-A249-7A2C4517E29A}">
      <dsp:nvSpPr>
        <dsp:cNvPr id="0" name=""/>
        <dsp:cNvSpPr/>
      </dsp:nvSpPr>
      <dsp:spPr>
        <a:xfrm>
          <a:off x="516452" y="639599"/>
          <a:ext cx="4636182" cy="29439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Za </a:t>
          </a:r>
          <a:r>
            <a:rPr lang="en-US" sz="2300" kern="1200" dirty="0" err="1"/>
            <a:t>sve</a:t>
          </a:r>
          <a:r>
            <a:rPr lang="en-US" sz="2300" kern="1200" dirty="0"/>
            <a:t> </a:t>
          </a:r>
          <a:r>
            <a:rPr lang="en-US" sz="2300" kern="1200" dirty="0" err="1"/>
            <a:t>su</a:t>
          </a:r>
          <a:r>
            <a:rPr lang="en-US" sz="2300" kern="1200" dirty="0"/>
            <a:t> </a:t>
          </a:r>
          <a:r>
            <a:rPr lang="en-US" sz="2300" kern="1200" dirty="0" err="1"/>
            <a:t>učenike</a:t>
          </a:r>
          <a:r>
            <a:rPr lang="en-US" sz="2300" kern="1200" dirty="0"/>
            <a:t> </a:t>
          </a:r>
          <a:r>
            <a:rPr lang="en-US" sz="2300" kern="1200" dirty="0" err="1"/>
            <a:t>ispiti</a:t>
          </a:r>
          <a:r>
            <a:rPr lang="en-US" sz="2300" kern="1200" dirty="0"/>
            <a:t> </a:t>
          </a:r>
          <a:r>
            <a:rPr lang="en-US" sz="2300" kern="1200" dirty="0" err="1"/>
            <a:t>državne</a:t>
          </a:r>
          <a:r>
            <a:rPr lang="en-US" sz="2300" kern="1200" dirty="0"/>
            <a:t> mature </a:t>
          </a:r>
          <a:r>
            <a:rPr lang="en-US" sz="2300" kern="1200" dirty="0" err="1"/>
            <a:t>iz</a:t>
          </a:r>
          <a:r>
            <a:rPr lang="en-US" sz="2300" kern="1200" dirty="0"/>
            <a:t> </a:t>
          </a:r>
          <a:r>
            <a:rPr lang="en-US" sz="2300" kern="1200" dirty="0" err="1"/>
            <a:t>određenoga</a:t>
          </a:r>
          <a:r>
            <a:rPr lang="en-US" sz="2300" kern="1200" dirty="0"/>
            <a:t> </a:t>
          </a:r>
          <a:r>
            <a:rPr lang="en-US" sz="2300" kern="1200" dirty="0" err="1"/>
            <a:t>nastavnog</a:t>
          </a:r>
          <a:r>
            <a:rPr lang="en-US" sz="2300" kern="1200" dirty="0"/>
            <a:t> </a:t>
          </a:r>
          <a:r>
            <a:rPr lang="en-US" sz="2300" kern="1200" dirty="0" err="1"/>
            <a:t>predmeta</a:t>
          </a:r>
          <a:r>
            <a:rPr lang="en-US" sz="2300" kern="1200" dirty="0"/>
            <a:t> </a:t>
          </a:r>
          <a:r>
            <a:rPr lang="en-US" sz="2300" kern="1200" dirty="0" err="1"/>
            <a:t>sadržajno</a:t>
          </a:r>
          <a:r>
            <a:rPr lang="en-US" sz="2300" kern="1200" dirty="0"/>
            <a:t> </a:t>
          </a:r>
          <a:r>
            <a:rPr lang="en-US" sz="2300" kern="1200" dirty="0" err="1"/>
            <a:t>isti</a:t>
          </a:r>
          <a:r>
            <a:rPr lang="en-US" sz="2300" kern="1200" dirty="0"/>
            <a:t>.</a:t>
          </a:r>
        </a:p>
      </dsp:txBody>
      <dsp:txXfrm>
        <a:off x="602678" y="725825"/>
        <a:ext cx="4463730" cy="2771523"/>
      </dsp:txXfrm>
    </dsp:sp>
    <dsp:sp modelId="{46C875F9-9075-4E7E-9891-608944A468F7}">
      <dsp:nvSpPr>
        <dsp:cNvPr id="0" name=""/>
        <dsp:cNvSpPr/>
      </dsp:nvSpPr>
      <dsp:spPr>
        <a:xfrm>
          <a:off x="5667765" y="150224"/>
          <a:ext cx="4636182" cy="29439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CE00E1-7CFD-4DCB-948C-48F5C883A23D}">
      <dsp:nvSpPr>
        <dsp:cNvPr id="0" name=""/>
        <dsp:cNvSpPr/>
      </dsp:nvSpPr>
      <dsp:spPr>
        <a:xfrm>
          <a:off x="6182897" y="639599"/>
          <a:ext cx="4636182" cy="29439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No, </a:t>
          </a:r>
          <a:r>
            <a:rPr lang="en-US" sz="2300" kern="1200" dirty="0" err="1">
              <a:latin typeface="Calibri Light" panose="020F0302020204030204"/>
            </a:rPr>
            <a:t>učenici</a:t>
          </a:r>
          <a:r>
            <a:rPr lang="en-US" sz="2300" kern="1200" dirty="0"/>
            <a:t> s </a:t>
          </a:r>
          <a:r>
            <a:rPr lang="en-US" sz="2300" kern="1200" dirty="0" err="1"/>
            <a:t>teškoćama</a:t>
          </a:r>
          <a:r>
            <a:rPr lang="en-US" sz="2300" kern="1200" dirty="0"/>
            <a:t> </a:t>
          </a:r>
          <a:r>
            <a:rPr lang="en-US" sz="2300" kern="1200" dirty="0" err="1"/>
            <a:t>i</a:t>
          </a:r>
          <a:r>
            <a:rPr lang="en-US" sz="2300" kern="1200" dirty="0"/>
            <a:t> </a:t>
          </a:r>
          <a:r>
            <a:rPr lang="en-US" sz="2300" kern="1200" dirty="0" err="1"/>
            <a:t>učenici</a:t>
          </a:r>
          <a:r>
            <a:rPr lang="en-US" sz="2300" kern="1200" dirty="0"/>
            <a:t> </a:t>
          </a:r>
          <a:r>
            <a:rPr lang="en-US" sz="2300" kern="1200" dirty="0" err="1"/>
            <a:t>kod</a:t>
          </a:r>
          <a:r>
            <a:rPr lang="en-US" sz="2300" kern="1200" dirty="0"/>
            <a:t> </a:t>
          </a:r>
          <a:r>
            <a:rPr lang="en-US" sz="2300" kern="1200" dirty="0" err="1"/>
            <a:t>kojih</a:t>
          </a:r>
          <a:r>
            <a:rPr lang="en-US" sz="2300" kern="1200" dirty="0"/>
            <a:t> je, do </a:t>
          </a:r>
          <a:r>
            <a:rPr lang="en-US" sz="2300" kern="1200" dirty="0" err="1"/>
            <a:t>promjena</a:t>
          </a:r>
          <a:r>
            <a:rPr lang="en-US" sz="2300" kern="1200" dirty="0"/>
            <a:t> u </a:t>
          </a:r>
          <a:r>
            <a:rPr lang="en-US" sz="2300" kern="1200" dirty="0" err="1"/>
            <a:t>zdravstvenome</a:t>
          </a:r>
          <a:r>
            <a:rPr lang="en-US" sz="2300" kern="1200" dirty="0"/>
            <a:t> </a:t>
          </a:r>
          <a:r>
            <a:rPr lang="en-US" sz="2300" kern="1200" dirty="0" err="1"/>
            <a:t>stanju</a:t>
          </a:r>
          <a:r>
            <a:rPr lang="en-US" sz="2300" kern="1200" dirty="0"/>
            <a:t>, </a:t>
          </a:r>
          <a:r>
            <a:rPr lang="en-US" sz="2300" kern="1200" dirty="0" err="1"/>
            <a:t>koje</a:t>
          </a:r>
          <a:r>
            <a:rPr lang="en-US" sz="2300" kern="1200" dirty="0"/>
            <a:t> </a:t>
          </a:r>
          <a:r>
            <a:rPr lang="en-US" sz="2300" kern="1200" dirty="0" err="1"/>
            <a:t>uvjetuju</a:t>
          </a:r>
          <a:r>
            <a:rPr lang="en-US" sz="2300" kern="1200" dirty="0"/>
            <a:t> </a:t>
          </a:r>
          <a:r>
            <a:rPr lang="en-US" sz="2300" kern="1200" dirty="0" err="1"/>
            <a:t>prilagodbe</a:t>
          </a:r>
          <a:r>
            <a:rPr lang="en-US" sz="2300" kern="1200" dirty="0"/>
            <a:t> u </a:t>
          </a:r>
          <a:r>
            <a:rPr lang="en-US" sz="2300" kern="1200" dirty="0" err="1"/>
            <a:t>polaganju</a:t>
          </a:r>
          <a:r>
            <a:rPr lang="en-US" sz="2300" kern="1200" dirty="0"/>
            <a:t> </a:t>
          </a:r>
          <a:r>
            <a:rPr lang="en-US" sz="2300" kern="1200" dirty="0" err="1"/>
            <a:t>ispita</a:t>
          </a:r>
          <a:r>
            <a:rPr lang="en-US" sz="2300" kern="1200" dirty="0"/>
            <a:t>, </a:t>
          </a:r>
          <a:r>
            <a:rPr lang="en-US" sz="2300" kern="1200" dirty="0" err="1"/>
            <a:t>došlo</a:t>
          </a:r>
          <a:r>
            <a:rPr lang="en-US" sz="2300" kern="1200" dirty="0"/>
            <a:t> u </a:t>
          </a:r>
          <a:r>
            <a:rPr lang="en-US" sz="2300" kern="1200" dirty="0" err="1"/>
            <a:t>skorije</a:t>
          </a:r>
          <a:r>
            <a:rPr lang="en-US" sz="2300" kern="1200" dirty="0"/>
            <a:t> </a:t>
          </a:r>
          <a:r>
            <a:rPr lang="en-US" sz="2300" kern="1200" dirty="0" err="1"/>
            <a:t>vrijeme</a:t>
          </a:r>
          <a:r>
            <a:rPr lang="en-US" sz="2300" kern="1200" dirty="0"/>
            <a:t> </a:t>
          </a:r>
          <a:r>
            <a:rPr lang="en-US" sz="2300" kern="1200" dirty="0" err="1"/>
            <a:t>imaju</a:t>
          </a:r>
          <a:r>
            <a:rPr lang="en-US" sz="2300" kern="1200" dirty="0"/>
            <a:t> </a:t>
          </a:r>
          <a:r>
            <a:rPr lang="en-US" sz="2300" kern="1200" dirty="0" err="1"/>
            <a:t>pravo</a:t>
          </a:r>
          <a:r>
            <a:rPr lang="en-US" sz="2300" kern="1200" dirty="0"/>
            <a:t> </a:t>
          </a:r>
          <a:r>
            <a:rPr lang="en-US" sz="2300" kern="1200" dirty="0" err="1"/>
            <a:t>na</a:t>
          </a:r>
          <a:r>
            <a:rPr lang="en-US" sz="2300" kern="1200" dirty="0"/>
            <a:t> </a:t>
          </a:r>
          <a:r>
            <a:rPr lang="en-US" sz="2300" kern="1200" dirty="0" err="1"/>
            <a:t>prilagodbu</a:t>
          </a:r>
          <a:r>
            <a:rPr lang="en-US" sz="2300" kern="1200" dirty="0"/>
            <a:t> </a:t>
          </a:r>
          <a:r>
            <a:rPr lang="en-US" sz="2300" kern="1200" dirty="0" err="1"/>
            <a:t>ispitne</a:t>
          </a:r>
          <a:r>
            <a:rPr lang="en-US" sz="2300" kern="1200" dirty="0"/>
            <a:t> </a:t>
          </a:r>
          <a:r>
            <a:rPr lang="en-US" sz="2300" kern="1200" dirty="0" err="1"/>
            <a:t>tehnologije</a:t>
          </a:r>
          <a:r>
            <a:rPr lang="en-US" sz="2300" kern="1200" dirty="0"/>
            <a:t>, </a:t>
          </a:r>
          <a:r>
            <a:rPr lang="en-US" sz="2300" kern="1200" dirty="0" err="1"/>
            <a:t>odnosno</a:t>
          </a:r>
          <a:r>
            <a:rPr lang="en-US" sz="2300" kern="1200" dirty="0"/>
            <a:t> </a:t>
          </a:r>
          <a:r>
            <a:rPr lang="en-US" sz="2300" kern="1200" dirty="0" err="1"/>
            <a:t>prilagodbu</a:t>
          </a:r>
          <a:r>
            <a:rPr lang="en-US" sz="2300" kern="1200" dirty="0"/>
            <a:t> </a:t>
          </a:r>
          <a:r>
            <a:rPr lang="en-US" sz="2300" kern="1200" dirty="0" err="1"/>
            <a:t>ispitnoga</a:t>
          </a:r>
          <a:r>
            <a:rPr lang="en-US" sz="2300" kern="1200" dirty="0"/>
            <a:t> </a:t>
          </a:r>
          <a:r>
            <a:rPr lang="en-US" sz="2300" kern="1200" dirty="0" err="1"/>
            <a:t>materijala</a:t>
          </a:r>
          <a:r>
            <a:rPr lang="en-US" sz="2300" kern="1200" dirty="0"/>
            <a:t> </a:t>
          </a:r>
          <a:r>
            <a:rPr lang="en-US" sz="2300" kern="1200" dirty="0" err="1"/>
            <a:t>i</a:t>
          </a:r>
          <a:r>
            <a:rPr lang="en-US" sz="2300" kern="1200" dirty="0"/>
            <a:t>/</a:t>
          </a:r>
          <a:r>
            <a:rPr lang="en-US" sz="2300" kern="1200" dirty="0" err="1"/>
            <a:t>ili</a:t>
          </a:r>
          <a:r>
            <a:rPr lang="en-US" sz="2300" kern="1200" dirty="0"/>
            <a:t> </a:t>
          </a:r>
          <a:r>
            <a:rPr lang="en-US" sz="2300" kern="1200" dirty="0" err="1"/>
            <a:t>ispitnoga</a:t>
          </a:r>
          <a:r>
            <a:rPr lang="en-US" sz="2300" kern="1200" dirty="0"/>
            <a:t> </a:t>
          </a:r>
          <a:r>
            <a:rPr lang="en-US" sz="2300" kern="1200" dirty="0" err="1"/>
            <a:t>postupka</a:t>
          </a:r>
          <a:endParaRPr lang="en-US" sz="2300" kern="1200" dirty="0"/>
        </a:p>
      </dsp:txBody>
      <dsp:txXfrm>
        <a:off x="6269123" y="725825"/>
        <a:ext cx="4463730" cy="277152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9B1868-376D-4425-B230-C9A34DA41AC6}">
      <dsp:nvSpPr>
        <dsp:cNvPr id="0" name=""/>
        <dsp:cNvSpPr/>
      </dsp:nvSpPr>
      <dsp:spPr>
        <a:xfrm>
          <a:off x="0" y="486819"/>
          <a:ext cx="10515600" cy="10740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učenici s teškoćama u razvoju (oštećenje vida, oštećenje sluha, tjelesni invaliditet, poremećaji govorno-glasovne komunikacije...)</a:t>
          </a:r>
        </a:p>
      </dsp:txBody>
      <dsp:txXfrm>
        <a:off x="52431" y="539250"/>
        <a:ext cx="10410738" cy="969198"/>
      </dsp:txXfrm>
    </dsp:sp>
    <dsp:sp modelId="{4B6F23AA-86A4-499E-9654-D530420BBA50}">
      <dsp:nvSpPr>
        <dsp:cNvPr id="0" name=""/>
        <dsp:cNvSpPr/>
      </dsp:nvSpPr>
      <dsp:spPr>
        <a:xfrm>
          <a:off x="0" y="1638639"/>
          <a:ext cx="10515600" cy="10740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učenici s teškoćama učenja, poremećajima u ponašanju i emocionalnim problemima (disleksija, disgrafija, diskalkulija, ADHD, ADD...)</a:t>
          </a:r>
        </a:p>
      </dsp:txBody>
      <dsp:txXfrm>
        <a:off x="52431" y="1691070"/>
        <a:ext cx="10410738" cy="969198"/>
      </dsp:txXfrm>
    </dsp:sp>
    <dsp:sp modelId="{91724F8C-6326-4AFD-8987-1B5B731825C5}">
      <dsp:nvSpPr>
        <dsp:cNvPr id="0" name=""/>
        <dsp:cNvSpPr/>
      </dsp:nvSpPr>
      <dsp:spPr>
        <a:xfrm>
          <a:off x="0" y="2790459"/>
          <a:ext cx="10515600" cy="10740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učenici s teškoćama uvjetovanim kulturalnim i jezičnim čimbenicima</a:t>
          </a:r>
        </a:p>
      </dsp:txBody>
      <dsp:txXfrm>
        <a:off x="52431" y="2842890"/>
        <a:ext cx="10410738" cy="96919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85E5D5-E34C-445C-BD21-6500C80B5DBC}">
      <dsp:nvSpPr>
        <dsp:cNvPr id="0" name=""/>
        <dsp:cNvSpPr/>
      </dsp:nvSpPr>
      <dsp:spPr>
        <a:xfrm>
          <a:off x="1333" y="110983"/>
          <a:ext cx="4682211" cy="29732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444DD9-C7F6-4581-9CDC-1948549F88CE}">
      <dsp:nvSpPr>
        <dsp:cNvPr id="0" name=""/>
        <dsp:cNvSpPr/>
      </dsp:nvSpPr>
      <dsp:spPr>
        <a:xfrm>
          <a:off x="521579" y="605216"/>
          <a:ext cx="4682211" cy="29732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redovni učenici prvu informaciju o postavljanju zahtjeva za prilagodbom ispitne tehnologije daju ispitnoj koordinatorici</a:t>
          </a:r>
        </a:p>
      </dsp:txBody>
      <dsp:txXfrm>
        <a:off x="608661" y="692298"/>
        <a:ext cx="4508047" cy="2799040"/>
      </dsp:txXfrm>
    </dsp:sp>
    <dsp:sp modelId="{03F9C99A-7BBF-4581-A9B8-E5A026CEB16E}">
      <dsp:nvSpPr>
        <dsp:cNvPr id="0" name=""/>
        <dsp:cNvSpPr/>
      </dsp:nvSpPr>
      <dsp:spPr>
        <a:xfrm>
          <a:off x="5724037" y="110983"/>
          <a:ext cx="4682211" cy="29732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0DCAE7-CAC1-48AC-89EB-C0DBC98DBE8B}">
      <dsp:nvSpPr>
        <dsp:cNvPr id="0" name=""/>
        <dsp:cNvSpPr/>
      </dsp:nvSpPr>
      <dsp:spPr>
        <a:xfrm>
          <a:off x="6244283" y="605216"/>
          <a:ext cx="4682211" cy="29732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ispitna koordinatorica učeniku daje detaljne upute o načinu ostvarivanja toga prava</a:t>
          </a:r>
        </a:p>
      </dsp:txBody>
      <dsp:txXfrm>
        <a:off x="6331365" y="692298"/>
        <a:ext cx="4508047" cy="279904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0AAA7F-293F-44E1-9B83-77EC0614124C}">
      <dsp:nvSpPr>
        <dsp:cNvPr id="0" name=""/>
        <dsp:cNvSpPr/>
      </dsp:nvSpPr>
      <dsp:spPr>
        <a:xfrm>
          <a:off x="0" y="0"/>
          <a:ext cx="626364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C31D98-5CF2-4EDC-8771-D9801DA1D250}">
      <dsp:nvSpPr>
        <dsp:cNvPr id="0" name=""/>
        <dsp:cNvSpPr/>
      </dsp:nvSpPr>
      <dsp:spPr>
        <a:xfrm>
          <a:off x="0" y="0"/>
          <a:ext cx="6263640" cy="2752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 err="1"/>
            <a:t>ispiti</a:t>
          </a:r>
          <a:r>
            <a:rPr lang="en-US" sz="3000" kern="1200" dirty="0"/>
            <a:t> </a:t>
          </a:r>
          <a:r>
            <a:rPr lang="en-US" sz="3000" kern="1200" dirty="0" err="1"/>
            <a:t>državne</a:t>
          </a:r>
          <a:r>
            <a:rPr lang="en-US" sz="3000" kern="1200" dirty="0"/>
            <a:t> mature </a:t>
          </a:r>
          <a:r>
            <a:rPr lang="en-US" sz="3000" kern="1200" dirty="0" err="1"/>
            <a:t>polažu</a:t>
          </a:r>
          <a:r>
            <a:rPr lang="en-US" sz="3000" kern="1200" dirty="0"/>
            <a:t> se u </a:t>
          </a:r>
          <a:r>
            <a:rPr lang="en-US" sz="3000" kern="1200" dirty="0" err="1"/>
            <a:t>dva</a:t>
          </a:r>
          <a:r>
            <a:rPr lang="en-US" sz="3000" kern="1200" dirty="0"/>
            <a:t> </a:t>
          </a:r>
          <a:r>
            <a:rPr lang="en-US" sz="3000" kern="1200" dirty="0" err="1"/>
            <a:t>roka</a:t>
          </a:r>
          <a:r>
            <a:rPr lang="en-US" sz="3000" kern="1200" dirty="0"/>
            <a:t>: - </a:t>
          </a:r>
          <a:r>
            <a:rPr lang="en-US" sz="3000" kern="1200" dirty="0" err="1"/>
            <a:t>ljetnome</a:t>
          </a:r>
          <a:r>
            <a:rPr lang="en-US" sz="3000" kern="1200" dirty="0"/>
            <a:t> </a:t>
          </a:r>
          <a:r>
            <a:rPr lang="en-US" sz="3000" kern="1200" dirty="0" err="1"/>
            <a:t>i</a:t>
          </a:r>
          <a:r>
            <a:rPr lang="en-US" sz="3000" kern="1200" dirty="0"/>
            <a:t> </a:t>
          </a:r>
          <a:r>
            <a:rPr lang="en-US" sz="3000" kern="1200" dirty="0" err="1"/>
            <a:t>jesenskome</a:t>
          </a:r>
          <a:r>
            <a:rPr lang="en-US" sz="3000" kern="1200" dirty="0">
              <a:latin typeface="Calibri Light" panose="020F0302020204030204"/>
            </a:rPr>
            <a:t> – </a:t>
          </a:r>
          <a:r>
            <a:rPr lang="en-US" sz="3000" kern="1200" dirty="0" err="1">
              <a:latin typeface="Calibri Light" panose="020F0302020204030204"/>
            </a:rPr>
            <a:t>odnosno</a:t>
          </a:r>
          <a:r>
            <a:rPr lang="en-US" sz="3000" kern="1200" dirty="0">
              <a:latin typeface="Calibri Light" panose="020F0302020204030204"/>
            </a:rPr>
            <a:t> </a:t>
          </a:r>
          <a:r>
            <a:rPr lang="en-US" sz="3000" kern="1200" dirty="0" err="1">
              <a:latin typeface="Calibri Light" panose="020F0302020204030204"/>
            </a:rPr>
            <a:t>novi</a:t>
          </a:r>
          <a:r>
            <a:rPr lang="en-US" sz="3000" kern="1200" dirty="0">
              <a:latin typeface="Calibri Light" panose="020F0302020204030204"/>
            </a:rPr>
            <a:t> </a:t>
          </a:r>
          <a:r>
            <a:rPr lang="en-US" sz="3000" kern="1200" dirty="0" err="1">
              <a:latin typeface="Calibri Light" panose="020F0302020204030204"/>
            </a:rPr>
            <a:t>nazivi</a:t>
          </a:r>
          <a:r>
            <a:rPr lang="en-US" sz="3000" kern="1200" dirty="0">
              <a:latin typeface="Calibri Light" panose="020F0302020204030204"/>
            </a:rPr>
            <a:t> </a:t>
          </a:r>
          <a:r>
            <a:rPr lang="en-US" sz="3000" kern="1200" dirty="0" err="1">
              <a:latin typeface="Calibri Light" panose="020F0302020204030204"/>
            </a:rPr>
            <a:t>prvi</a:t>
          </a:r>
          <a:r>
            <a:rPr lang="en-US" sz="3000" kern="1200" dirty="0">
              <a:latin typeface="Calibri Light" panose="020F0302020204030204"/>
            </a:rPr>
            <a:t> </a:t>
          </a:r>
          <a:r>
            <a:rPr lang="en-US" sz="3000" kern="1200" dirty="0" err="1">
              <a:latin typeface="Calibri Light" panose="020F0302020204030204"/>
            </a:rPr>
            <a:t>i</a:t>
          </a:r>
          <a:r>
            <a:rPr lang="en-US" sz="3000" kern="1200" dirty="0">
              <a:latin typeface="Calibri Light" panose="020F0302020204030204"/>
            </a:rPr>
            <a:t> </a:t>
          </a:r>
          <a:r>
            <a:rPr lang="en-US" sz="3000" kern="1200" dirty="0" err="1">
              <a:latin typeface="Calibri Light" panose="020F0302020204030204"/>
            </a:rPr>
            <a:t>drugi</a:t>
          </a:r>
          <a:r>
            <a:rPr lang="en-US" sz="3000" kern="1200" dirty="0">
              <a:latin typeface="Calibri Light" panose="020F0302020204030204"/>
            </a:rPr>
            <a:t> rok</a:t>
          </a:r>
          <a:endParaRPr lang="en-US" sz="3000" kern="1200" dirty="0"/>
        </a:p>
      </dsp:txBody>
      <dsp:txXfrm>
        <a:off x="0" y="0"/>
        <a:ext cx="6263640" cy="2752343"/>
      </dsp:txXfrm>
    </dsp:sp>
    <dsp:sp modelId="{0CBFAD3A-A5D1-4DBE-9D0B-824A5B89C05C}">
      <dsp:nvSpPr>
        <dsp:cNvPr id="0" name=""/>
        <dsp:cNvSpPr/>
      </dsp:nvSpPr>
      <dsp:spPr>
        <a:xfrm>
          <a:off x="0" y="2752343"/>
          <a:ext cx="626364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D0D2FE-8567-44BD-8777-7E273A982297}">
      <dsp:nvSpPr>
        <dsp:cNvPr id="0" name=""/>
        <dsp:cNvSpPr/>
      </dsp:nvSpPr>
      <dsp:spPr>
        <a:xfrm>
          <a:off x="0" y="2752343"/>
          <a:ext cx="6263640" cy="2752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 err="1"/>
            <a:t>kalendar</a:t>
          </a:r>
          <a:r>
            <a:rPr lang="en-US" sz="3000" kern="1200" dirty="0"/>
            <a:t> </a:t>
          </a:r>
          <a:r>
            <a:rPr lang="en-US" sz="3000" kern="1200" dirty="0" err="1"/>
            <a:t>i</a:t>
          </a:r>
          <a:r>
            <a:rPr lang="en-US" sz="3000" kern="1200" dirty="0"/>
            <a:t> </a:t>
          </a:r>
          <a:r>
            <a:rPr lang="en-US" sz="3000" kern="1200" dirty="0" err="1"/>
            <a:t>vremenik</a:t>
          </a:r>
          <a:r>
            <a:rPr lang="en-US" sz="3000" kern="1200" dirty="0"/>
            <a:t> </a:t>
          </a:r>
          <a:r>
            <a:rPr lang="en-US" sz="3000" kern="1200" dirty="0" err="1"/>
            <a:t>provedbe</a:t>
          </a:r>
          <a:r>
            <a:rPr lang="en-US" sz="3000" kern="1200" dirty="0"/>
            <a:t> </a:t>
          </a:r>
          <a:r>
            <a:rPr lang="en-US" sz="3000" kern="1200" dirty="0" err="1"/>
            <a:t>ispita</a:t>
          </a:r>
          <a:r>
            <a:rPr lang="en-US" sz="3000" kern="1200" dirty="0"/>
            <a:t> </a:t>
          </a:r>
          <a:r>
            <a:rPr lang="en-US" sz="3000" kern="1200" dirty="0" err="1"/>
            <a:t>državne</a:t>
          </a:r>
          <a:r>
            <a:rPr lang="en-US" sz="3000" kern="1200" dirty="0"/>
            <a:t> mature u </a:t>
          </a:r>
          <a:r>
            <a:rPr lang="en-US" sz="3000" kern="1200" dirty="0" err="1"/>
            <a:t>šk</a:t>
          </a:r>
          <a:r>
            <a:rPr lang="en-US" sz="3000" kern="1200" dirty="0"/>
            <a:t>. god. </a:t>
          </a:r>
          <a:r>
            <a:rPr lang="en-US" sz="3000" kern="1200" dirty="0">
              <a:latin typeface="Calibri Light" panose="020F0302020204030204"/>
            </a:rPr>
            <a:t>202</a:t>
          </a:r>
          <a:r>
            <a:rPr lang="hr-HR" sz="3000" kern="1200" dirty="0">
              <a:latin typeface="Calibri Light" panose="020F0302020204030204"/>
            </a:rPr>
            <a:t>4</a:t>
          </a:r>
          <a:r>
            <a:rPr lang="en-US" sz="3000" kern="1200" dirty="0"/>
            <a:t>./</a:t>
          </a:r>
          <a:r>
            <a:rPr lang="en-US" sz="3000" kern="1200" dirty="0">
              <a:latin typeface="Calibri Light" panose="020F0302020204030204"/>
            </a:rPr>
            <a:t>202</a:t>
          </a:r>
          <a:r>
            <a:rPr lang="hr-HR" sz="3000" kern="1200" dirty="0">
              <a:latin typeface="Calibri Light" panose="020F0302020204030204"/>
            </a:rPr>
            <a:t>5</a:t>
          </a:r>
          <a:r>
            <a:rPr lang="en-US" sz="3000" kern="1200" dirty="0"/>
            <a:t>. </a:t>
          </a:r>
          <a:r>
            <a:rPr lang="en-US" sz="3000" kern="1200" dirty="0" err="1"/>
            <a:t>objavljen</a:t>
          </a:r>
          <a:r>
            <a:rPr lang="en-US" sz="3000" kern="1200" dirty="0"/>
            <a:t> je </a:t>
          </a:r>
          <a:r>
            <a:rPr lang="en-US" sz="3000" kern="1200" dirty="0" err="1"/>
            <a:t>na</a:t>
          </a:r>
          <a:r>
            <a:rPr lang="en-US" sz="3000" kern="1200" dirty="0"/>
            <a:t> </a:t>
          </a:r>
          <a:r>
            <a:rPr lang="en-US" sz="3000" kern="1200" dirty="0" err="1"/>
            <a:t>stranicama</a:t>
          </a:r>
          <a:r>
            <a:rPr lang="en-US" sz="3000" kern="1200" dirty="0"/>
            <a:t> NCVVO (</a:t>
          </a:r>
          <a:r>
            <a:rPr lang="en-US" sz="3000" kern="1200" dirty="0">
              <a:hlinkClick xmlns:r="http://schemas.openxmlformats.org/officeDocument/2006/relationships" r:id="rId1"/>
            </a:rPr>
            <a:t>www.ncvvo.hr</a:t>
          </a:r>
          <a:r>
            <a:rPr lang="en-US" sz="3000" kern="1200" dirty="0"/>
            <a:t>) </a:t>
          </a:r>
          <a:r>
            <a:rPr lang="en-US" sz="3000" kern="1200" dirty="0" err="1"/>
            <a:t>i</a:t>
          </a:r>
          <a:r>
            <a:rPr lang="en-US" sz="3000" kern="1200" dirty="0"/>
            <a:t> </a:t>
          </a:r>
          <a:r>
            <a:rPr lang="en-US" sz="3000" kern="1200" dirty="0" err="1"/>
            <a:t>stranicama</a:t>
          </a:r>
          <a:r>
            <a:rPr lang="en-US" sz="3000" kern="1200" dirty="0"/>
            <a:t> </a:t>
          </a:r>
          <a:r>
            <a:rPr lang="en-US" sz="3000" kern="1200" dirty="0" err="1"/>
            <a:t>škole</a:t>
          </a:r>
          <a:r>
            <a:rPr lang="en-US" sz="3000" kern="1200" dirty="0"/>
            <a:t> </a:t>
          </a:r>
          <a:r>
            <a:rPr lang="en-US" sz="3000" kern="1200" dirty="0">
              <a:hlinkClick xmlns:r="http://schemas.openxmlformats.org/officeDocument/2006/relationships" r:id="rId2"/>
            </a:rPr>
            <a:t>http://gimnazija-vnazora-zd.skole.hr/matura/Vremenik</a:t>
          </a:r>
          <a:r>
            <a:rPr lang="en-US" sz="3000" kern="1200" dirty="0"/>
            <a:t> </a:t>
          </a:r>
        </a:p>
      </dsp:txBody>
      <dsp:txXfrm>
        <a:off x="0" y="2752343"/>
        <a:ext cx="6263640" cy="2752343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B07801-91AC-4BEF-90DD-494B517A1D94}">
      <dsp:nvSpPr>
        <dsp:cNvPr id="0" name=""/>
        <dsp:cNvSpPr/>
      </dsp:nvSpPr>
      <dsp:spPr>
        <a:xfrm>
          <a:off x="0" y="2124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268C0C-E4D2-4493-880D-C197AC097FD9}">
      <dsp:nvSpPr>
        <dsp:cNvPr id="0" name=""/>
        <dsp:cNvSpPr/>
      </dsp:nvSpPr>
      <dsp:spPr>
        <a:xfrm>
          <a:off x="0" y="2124"/>
          <a:ext cx="10515600" cy="144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 err="1"/>
            <a:t>učenik</a:t>
          </a:r>
          <a:r>
            <a:rPr lang="en-US" sz="3000" kern="1200" dirty="0"/>
            <a:t> </a:t>
          </a:r>
          <a:r>
            <a:rPr lang="en-US" sz="3000" kern="1200" dirty="0" err="1"/>
            <a:t>gimnazijskog</a:t>
          </a:r>
          <a:r>
            <a:rPr lang="en-US" sz="3000" kern="1200" dirty="0"/>
            <a:t> </a:t>
          </a:r>
          <a:r>
            <a:rPr lang="en-US" sz="3000" kern="1200" dirty="0" err="1"/>
            <a:t>programa</a:t>
          </a:r>
          <a:r>
            <a:rPr lang="en-US" sz="3000" kern="1200" dirty="0"/>
            <a:t> </a:t>
          </a:r>
          <a:r>
            <a:rPr lang="en-US" sz="3000" kern="1200" dirty="0" err="1"/>
            <a:t>uspješno</a:t>
          </a:r>
          <a:r>
            <a:rPr lang="en-US" sz="3000" kern="1200" dirty="0"/>
            <a:t> je </a:t>
          </a:r>
          <a:r>
            <a:rPr lang="en-US" sz="3000" kern="1200" dirty="0" err="1"/>
            <a:t>položio</a:t>
          </a:r>
          <a:r>
            <a:rPr lang="en-US" sz="3000" kern="1200" dirty="0"/>
            <a:t> </a:t>
          </a:r>
          <a:r>
            <a:rPr lang="en-US" sz="3000" kern="1200" dirty="0" err="1"/>
            <a:t>državnu</a:t>
          </a:r>
          <a:r>
            <a:rPr lang="en-US" sz="3000" kern="1200" dirty="0"/>
            <a:t> </a:t>
          </a:r>
          <a:r>
            <a:rPr lang="en-US" sz="3000" kern="1200" dirty="0" err="1"/>
            <a:t>maturu</a:t>
          </a:r>
          <a:r>
            <a:rPr lang="en-US" sz="3000" kern="1200" dirty="0"/>
            <a:t> </a:t>
          </a:r>
          <a:r>
            <a:rPr lang="en-US" sz="3000" kern="1200" dirty="0" err="1"/>
            <a:t>ako</a:t>
          </a:r>
          <a:r>
            <a:rPr lang="en-US" sz="3000" kern="1200" dirty="0"/>
            <a:t> je </a:t>
          </a:r>
          <a:r>
            <a:rPr lang="en-US" sz="3000" b="1" kern="1200" dirty="0" err="1">
              <a:solidFill>
                <a:srgbClr val="0070C0"/>
              </a:solidFill>
            </a:rPr>
            <a:t>položio</a:t>
          </a:r>
          <a:r>
            <a:rPr lang="en-US" sz="3000" b="1" kern="1200" dirty="0">
              <a:solidFill>
                <a:srgbClr val="0070C0"/>
              </a:solidFill>
            </a:rPr>
            <a:t> </a:t>
          </a:r>
          <a:r>
            <a:rPr lang="en-US" sz="3000" b="1" kern="1200" dirty="0" err="1">
              <a:solidFill>
                <a:srgbClr val="0070C0"/>
              </a:solidFill>
            </a:rPr>
            <a:t>sve</a:t>
          </a:r>
          <a:r>
            <a:rPr lang="en-US" sz="3000" b="1" kern="1200" dirty="0">
              <a:solidFill>
                <a:srgbClr val="0070C0"/>
              </a:solidFill>
            </a:rPr>
            <a:t> </a:t>
          </a:r>
          <a:r>
            <a:rPr lang="en-US" sz="3000" b="1" kern="1200" dirty="0" err="1">
              <a:solidFill>
                <a:srgbClr val="0070C0"/>
              </a:solidFill>
            </a:rPr>
            <a:t>ispite</a:t>
          </a:r>
          <a:r>
            <a:rPr lang="en-US" sz="3000" b="1" kern="1200" dirty="0">
              <a:solidFill>
                <a:srgbClr val="0070C0"/>
              </a:solidFill>
            </a:rPr>
            <a:t> </a:t>
          </a:r>
          <a:r>
            <a:rPr lang="en-US" sz="3000" b="1" kern="1200" dirty="0" err="1">
              <a:solidFill>
                <a:srgbClr val="0070C0"/>
              </a:solidFill>
            </a:rPr>
            <a:t>obveznoga</a:t>
          </a:r>
          <a:r>
            <a:rPr lang="en-US" sz="3000" b="1" kern="1200" dirty="0">
              <a:solidFill>
                <a:srgbClr val="0070C0"/>
              </a:solidFill>
            </a:rPr>
            <a:t> </a:t>
          </a:r>
          <a:r>
            <a:rPr lang="en-US" sz="3000" b="1" kern="1200" dirty="0" err="1">
              <a:solidFill>
                <a:srgbClr val="0070C0"/>
              </a:solidFill>
            </a:rPr>
            <a:t>dijela</a:t>
          </a:r>
          <a:r>
            <a:rPr lang="en-US" sz="3000" kern="1200" dirty="0"/>
            <a:t> </a:t>
          </a:r>
          <a:r>
            <a:rPr lang="en-US" sz="3000" kern="1200" dirty="0" err="1"/>
            <a:t>državne</a:t>
          </a:r>
          <a:r>
            <a:rPr lang="en-US" sz="3000" kern="1200" dirty="0"/>
            <a:t> mature</a:t>
          </a:r>
        </a:p>
      </dsp:txBody>
      <dsp:txXfrm>
        <a:off x="0" y="2124"/>
        <a:ext cx="10515600" cy="1449029"/>
      </dsp:txXfrm>
    </dsp:sp>
    <dsp:sp modelId="{DCC66F4B-7598-4B1C-87E4-4293BB2AC07E}">
      <dsp:nvSpPr>
        <dsp:cNvPr id="0" name=""/>
        <dsp:cNvSpPr/>
      </dsp:nvSpPr>
      <dsp:spPr>
        <a:xfrm>
          <a:off x="0" y="1451154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C5AD87-104D-43FA-8CB5-35495B7DA356}">
      <dsp:nvSpPr>
        <dsp:cNvPr id="0" name=""/>
        <dsp:cNvSpPr/>
      </dsp:nvSpPr>
      <dsp:spPr>
        <a:xfrm>
          <a:off x="0" y="1451154"/>
          <a:ext cx="10515600" cy="144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o </a:t>
          </a:r>
          <a:r>
            <a:rPr lang="en-US" sz="3000" kern="1200" dirty="0" err="1"/>
            <a:t>položenim</a:t>
          </a:r>
          <a:r>
            <a:rPr lang="en-US" sz="3000" kern="1200" dirty="0"/>
            <a:t> </a:t>
          </a:r>
          <a:r>
            <a:rPr lang="en-US" sz="3000" kern="1200" dirty="0" err="1"/>
            <a:t>ispitima</a:t>
          </a:r>
          <a:r>
            <a:rPr lang="en-US" sz="3000" kern="1200" dirty="0"/>
            <a:t> </a:t>
          </a:r>
          <a:r>
            <a:rPr lang="en-US" sz="3000" kern="1200" dirty="0" err="1"/>
            <a:t>obveznoga</a:t>
          </a:r>
          <a:r>
            <a:rPr lang="en-US" sz="3000" kern="1200" dirty="0"/>
            <a:t> </a:t>
          </a:r>
          <a:r>
            <a:rPr lang="en-US" sz="3000" kern="1200" dirty="0" err="1"/>
            <a:t>dijela</a:t>
          </a:r>
          <a:r>
            <a:rPr lang="en-US" sz="3000" kern="1200" dirty="0"/>
            <a:t> mature </a:t>
          </a:r>
          <a:r>
            <a:rPr lang="en-US" sz="3000" kern="1200" dirty="0" err="1">
              <a:latin typeface="Calibri Light" panose="020F0302020204030204"/>
            </a:rPr>
            <a:t>učeniku</a:t>
          </a:r>
          <a:r>
            <a:rPr lang="en-US" sz="3000" kern="1200" dirty="0">
              <a:latin typeface="Calibri Light" panose="020F0302020204030204"/>
            </a:rPr>
            <a:t> </a:t>
          </a:r>
          <a:r>
            <a:rPr lang="en-US" sz="3000" kern="1200" dirty="0" err="1">
              <a:latin typeface="Calibri Light" panose="020F0302020204030204"/>
            </a:rPr>
            <a:t>gimnazijskog</a:t>
          </a:r>
          <a:r>
            <a:rPr lang="en-US" sz="3000" kern="1200" dirty="0"/>
            <a:t> </a:t>
          </a:r>
          <a:r>
            <a:rPr lang="en-US" sz="3000" kern="1200" dirty="0" err="1"/>
            <a:t>programa</a:t>
          </a:r>
          <a:r>
            <a:rPr lang="en-US" sz="3000" kern="1200" dirty="0"/>
            <a:t> </a:t>
          </a:r>
          <a:r>
            <a:rPr lang="en-US" sz="3000" kern="1200" dirty="0" err="1"/>
            <a:t>izdaje</a:t>
          </a:r>
          <a:r>
            <a:rPr lang="en-US" sz="3000" kern="1200" dirty="0"/>
            <a:t> se </a:t>
          </a:r>
          <a:r>
            <a:rPr lang="en-US" sz="3000" b="1" kern="1200" dirty="0" err="1">
              <a:solidFill>
                <a:srgbClr val="0070C0"/>
              </a:solidFill>
            </a:rPr>
            <a:t>svjedodžba</a:t>
          </a:r>
          <a:r>
            <a:rPr lang="en-US" sz="3000" b="1" kern="1200" dirty="0">
              <a:solidFill>
                <a:srgbClr val="0070C0"/>
              </a:solidFill>
            </a:rPr>
            <a:t> o </a:t>
          </a:r>
          <a:r>
            <a:rPr lang="en-US" sz="3000" b="1" kern="1200" dirty="0" err="1">
              <a:solidFill>
                <a:srgbClr val="0070C0"/>
              </a:solidFill>
            </a:rPr>
            <a:t>državnoj</a:t>
          </a:r>
          <a:r>
            <a:rPr lang="en-US" sz="3000" b="1" kern="1200" dirty="0">
              <a:solidFill>
                <a:srgbClr val="0070C0"/>
              </a:solidFill>
            </a:rPr>
            <a:t> </a:t>
          </a:r>
          <a:r>
            <a:rPr lang="en-US" sz="3000" b="1" kern="1200" dirty="0" err="1">
              <a:solidFill>
                <a:srgbClr val="0070C0"/>
              </a:solidFill>
            </a:rPr>
            <a:t>maturi</a:t>
          </a:r>
          <a:endParaRPr lang="en-US" sz="3000" b="1" kern="1200" dirty="0">
            <a:solidFill>
              <a:srgbClr val="0070C0"/>
            </a:solidFill>
          </a:endParaRPr>
        </a:p>
      </dsp:txBody>
      <dsp:txXfrm>
        <a:off x="0" y="1451154"/>
        <a:ext cx="10515600" cy="1449029"/>
      </dsp:txXfrm>
    </dsp:sp>
    <dsp:sp modelId="{31B7474A-122F-4583-A1B8-3680992F9568}">
      <dsp:nvSpPr>
        <dsp:cNvPr id="0" name=""/>
        <dsp:cNvSpPr/>
      </dsp:nvSpPr>
      <dsp:spPr>
        <a:xfrm>
          <a:off x="0" y="2900183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BF8166-896A-4FC0-9849-82DF7F4AAD1F}">
      <dsp:nvSpPr>
        <dsp:cNvPr id="0" name=""/>
        <dsp:cNvSpPr/>
      </dsp:nvSpPr>
      <dsp:spPr>
        <a:xfrm>
          <a:off x="0" y="2900183"/>
          <a:ext cx="10515600" cy="144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o </a:t>
          </a:r>
          <a:r>
            <a:rPr lang="en-US" sz="3000" kern="1200" dirty="0" err="1"/>
            <a:t>položenim</a:t>
          </a:r>
          <a:r>
            <a:rPr lang="en-US" sz="3000" kern="1200" dirty="0"/>
            <a:t> </a:t>
          </a:r>
          <a:r>
            <a:rPr lang="en-US" sz="3000" kern="1200" dirty="0" err="1"/>
            <a:t>ispitima</a:t>
          </a:r>
          <a:r>
            <a:rPr lang="en-US" sz="3000" kern="1200" dirty="0"/>
            <a:t> </a:t>
          </a:r>
          <a:r>
            <a:rPr lang="en-US" sz="3000" kern="1200" dirty="0" err="1"/>
            <a:t>izbornoga</a:t>
          </a:r>
          <a:r>
            <a:rPr lang="en-US" sz="3000" kern="1200" dirty="0"/>
            <a:t> </a:t>
          </a:r>
          <a:r>
            <a:rPr lang="en-US" sz="3000" kern="1200" dirty="0" err="1"/>
            <a:t>dijela</a:t>
          </a:r>
          <a:r>
            <a:rPr lang="en-US" sz="3000" kern="1200" dirty="0"/>
            <a:t> </a:t>
          </a:r>
          <a:r>
            <a:rPr lang="en-US" sz="3000" b="1" kern="1200" dirty="0" err="1">
              <a:solidFill>
                <a:srgbClr val="0070C0"/>
              </a:solidFill>
            </a:rPr>
            <a:t>potvrda</a:t>
          </a:r>
          <a:r>
            <a:rPr lang="en-US" sz="3000" b="1" kern="1200" dirty="0">
              <a:solidFill>
                <a:srgbClr val="0070C0"/>
              </a:solidFill>
            </a:rPr>
            <a:t> o </a:t>
          </a:r>
          <a:r>
            <a:rPr lang="en-US" sz="3000" b="1" kern="1200" dirty="0" err="1">
              <a:solidFill>
                <a:srgbClr val="0070C0"/>
              </a:solidFill>
            </a:rPr>
            <a:t>položenim</a:t>
          </a:r>
          <a:r>
            <a:rPr lang="en-US" sz="3000" b="1" kern="1200" dirty="0">
              <a:solidFill>
                <a:srgbClr val="0070C0"/>
              </a:solidFill>
            </a:rPr>
            <a:t> </a:t>
          </a:r>
          <a:r>
            <a:rPr lang="en-US" sz="3000" b="1" kern="1200" dirty="0" err="1">
              <a:solidFill>
                <a:srgbClr val="0070C0"/>
              </a:solidFill>
            </a:rPr>
            <a:t>ispitima</a:t>
          </a:r>
          <a:r>
            <a:rPr lang="en-US" sz="3000" b="1" kern="1200" dirty="0">
              <a:solidFill>
                <a:srgbClr val="0070C0"/>
              </a:solidFill>
            </a:rPr>
            <a:t> </a:t>
          </a:r>
          <a:r>
            <a:rPr lang="en-US" sz="3000" b="1" kern="1200" dirty="0" err="1">
              <a:solidFill>
                <a:srgbClr val="0070C0"/>
              </a:solidFill>
            </a:rPr>
            <a:t>državne</a:t>
          </a:r>
          <a:r>
            <a:rPr lang="en-US" sz="3000" b="1" kern="1200" dirty="0">
              <a:solidFill>
                <a:srgbClr val="0070C0"/>
              </a:solidFill>
            </a:rPr>
            <a:t> mature</a:t>
          </a:r>
        </a:p>
      </dsp:txBody>
      <dsp:txXfrm>
        <a:off x="0" y="2900183"/>
        <a:ext cx="10515600" cy="1449029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F399ED-AD3C-4144-83CE-48FC5C13C20C}">
      <dsp:nvSpPr>
        <dsp:cNvPr id="0" name=""/>
        <dsp:cNvSpPr/>
      </dsp:nvSpPr>
      <dsp:spPr>
        <a:xfrm>
          <a:off x="0" y="0"/>
          <a:ext cx="626364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7B004B-C78E-48EF-8B42-45300D6C323E}">
      <dsp:nvSpPr>
        <dsp:cNvPr id="0" name=""/>
        <dsp:cNvSpPr/>
      </dsp:nvSpPr>
      <dsp:spPr>
        <a:xfrm>
          <a:off x="0" y="0"/>
          <a:ext cx="6263640" cy="2752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 err="1"/>
            <a:t>preporučuje</a:t>
          </a:r>
          <a:r>
            <a:rPr lang="en-US" sz="3000" kern="1200" dirty="0"/>
            <a:t> se </a:t>
          </a:r>
          <a:r>
            <a:rPr lang="en-US" sz="3000" kern="1200" dirty="0" err="1"/>
            <a:t>prijava</a:t>
          </a:r>
          <a:r>
            <a:rPr lang="en-US" sz="3000" kern="1200" dirty="0"/>
            <a:t> </a:t>
          </a:r>
          <a:r>
            <a:rPr lang="en-US" sz="3000" kern="1200" dirty="0" err="1"/>
            <a:t>na</a:t>
          </a:r>
          <a:r>
            <a:rPr lang="en-US" sz="3000" kern="1200" dirty="0"/>
            <a:t> </a:t>
          </a:r>
          <a:r>
            <a:rPr lang="en-US" sz="3000" kern="1200" dirty="0" err="1"/>
            <a:t>stranicu</a:t>
          </a:r>
          <a:r>
            <a:rPr lang="en-US" sz="3000" kern="1200" dirty="0"/>
            <a:t> </a:t>
          </a:r>
          <a:r>
            <a:rPr lang="en-US" sz="3000" kern="1200" dirty="0">
              <a:hlinkClick xmlns:r="http://schemas.openxmlformats.org/officeDocument/2006/relationships" r:id="rId1"/>
            </a:rPr>
            <a:t>www.postani-student.hr </a:t>
          </a:r>
          <a:r>
            <a:rPr lang="en-US" sz="3000" kern="1200" dirty="0"/>
            <a:t>u </a:t>
          </a:r>
          <a:r>
            <a:rPr lang="en-US" sz="3000" kern="1200" dirty="0" err="1"/>
            <a:t>pregledniku</a:t>
          </a:r>
          <a:r>
            <a:rPr lang="en-US" sz="3000" kern="1200" dirty="0"/>
            <a:t> Chrome</a:t>
          </a:r>
        </a:p>
      </dsp:txBody>
      <dsp:txXfrm>
        <a:off x="0" y="0"/>
        <a:ext cx="6263640" cy="2752343"/>
      </dsp:txXfrm>
    </dsp:sp>
    <dsp:sp modelId="{247C43B1-6BDC-4A05-B267-0EBE4BB22BAD}">
      <dsp:nvSpPr>
        <dsp:cNvPr id="0" name=""/>
        <dsp:cNvSpPr/>
      </dsp:nvSpPr>
      <dsp:spPr>
        <a:xfrm>
          <a:off x="0" y="2752343"/>
          <a:ext cx="6263640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E44E4C-F425-459E-BDCA-C0208A11D138}">
      <dsp:nvSpPr>
        <dsp:cNvPr id="0" name=""/>
        <dsp:cNvSpPr/>
      </dsp:nvSpPr>
      <dsp:spPr>
        <a:xfrm>
          <a:off x="0" y="2752343"/>
          <a:ext cx="6263640" cy="2752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 err="1"/>
            <a:t>učenik</a:t>
          </a:r>
          <a:r>
            <a:rPr lang="en-US" sz="3000" kern="1200" dirty="0"/>
            <a:t> se </a:t>
          </a:r>
          <a:r>
            <a:rPr lang="en-US" sz="3000" kern="1200" dirty="0" err="1"/>
            <a:t>prvi</a:t>
          </a:r>
          <a:r>
            <a:rPr lang="en-US" sz="3000" kern="1200" dirty="0"/>
            <a:t> put </a:t>
          </a:r>
          <a:r>
            <a:rPr lang="en-US" sz="3000" kern="1200" dirty="0" err="1"/>
            <a:t>prijavljuje</a:t>
          </a:r>
          <a:r>
            <a:rPr lang="en-US" sz="3000" kern="1200" dirty="0"/>
            <a:t> u </a:t>
          </a:r>
          <a:r>
            <a:rPr lang="en-US" sz="3000" kern="1200" dirty="0" err="1"/>
            <a:t>sustav</a:t>
          </a:r>
          <a:r>
            <a:rPr lang="en-US" sz="3000" kern="1200" dirty="0"/>
            <a:t> </a:t>
          </a:r>
          <a:r>
            <a:rPr lang="en-US" sz="3000" kern="1200" dirty="0" err="1"/>
            <a:t>na</a:t>
          </a:r>
          <a:r>
            <a:rPr lang="en-US" sz="3000" kern="1200" dirty="0"/>
            <a:t> </a:t>
          </a:r>
          <a:r>
            <a:rPr lang="en-US" sz="3000" kern="1200" dirty="0" err="1"/>
            <a:t>način</a:t>
          </a:r>
          <a:r>
            <a:rPr lang="en-US" sz="3000" kern="1200" dirty="0"/>
            <a:t> da </a:t>
          </a:r>
          <a:r>
            <a:rPr lang="en-US" sz="3000" kern="1200" dirty="0" err="1"/>
            <a:t>upisuje</a:t>
          </a:r>
          <a:r>
            <a:rPr lang="en-US" sz="3000" kern="1200" dirty="0"/>
            <a:t> </a:t>
          </a:r>
          <a:r>
            <a:rPr lang="en-US" sz="3000" kern="1200" dirty="0" err="1"/>
            <a:t>svoju</a:t>
          </a:r>
          <a:r>
            <a:rPr lang="en-US" sz="3000" kern="1200" dirty="0"/>
            <a:t> </a:t>
          </a:r>
          <a:r>
            <a:rPr lang="en-US" sz="3000" b="1" kern="1200" dirty="0" err="1">
              <a:solidFill>
                <a:srgbClr val="0070C0"/>
              </a:solidFill>
            </a:rPr>
            <a:t>korisničku</a:t>
          </a:r>
          <a:r>
            <a:rPr lang="en-US" sz="3000" b="1" kern="1200" dirty="0">
              <a:solidFill>
                <a:srgbClr val="0070C0"/>
              </a:solidFill>
            </a:rPr>
            <a:t> </a:t>
          </a:r>
          <a:r>
            <a:rPr lang="en-US" sz="3000" b="1" kern="1200" dirty="0" err="1">
              <a:solidFill>
                <a:srgbClr val="0070C0"/>
              </a:solidFill>
            </a:rPr>
            <a:t>oznaku</a:t>
          </a:r>
          <a:r>
            <a:rPr lang="en-US" sz="3000" b="1" kern="1200" dirty="0">
              <a:solidFill>
                <a:srgbClr val="0070C0"/>
              </a:solidFill>
            </a:rPr>
            <a:t> </a:t>
          </a:r>
          <a:r>
            <a:rPr lang="en-US" sz="3000" b="1" kern="1200" dirty="0" err="1">
              <a:solidFill>
                <a:srgbClr val="0070C0"/>
              </a:solidFill>
            </a:rPr>
            <a:t>i</a:t>
          </a:r>
          <a:r>
            <a:rPr lang="en-US" sz="3000" b="1" kern="1200" dirty="0">
              <a:solidFill>
                <a:srgbClr val="0070C0"/>
              </a:solidFill>
            </a:rPr>
            <a:t> </a:t>
          </a:r>
          <a:r>
            <a:rPr lang="en-US" sz="3000" b="1" kern="1200" dirty="0" err="1">
              <a:solidFill>
                <a:srgbClr val="0070C0"/>
              </a:solidFill>
            </a:rPr>
            <a:t>lozinku</a:t>
          </a:r>
          <a:r>
            <a:rPr lang="en-US" sz="3000" kern="1200" dirty="0"/>
            <a:t> </a:t>
          </a:r>
          <a:r>
            <a:rPr lang="en-US" sz="3000" kern="1200" dirty="0" err="1"/>
            <a:t>koju</a:t>
          </a:r>
          <a:r>
            <a:rPr lang="en-US" sz="3000" kern="1200" dirty="0"/>
            <a:t> </a:t>
          </a:r>
          <a:r>
            <a:rPr lang="en-US" sz="3000" kern="1200" dirty="0" err="1"/>
            <a:t>im</a:t>
          </a:r>
          <a:r>
            <a:rPr lang="en-US" sz="3000" kern="1200" dirty="0"/>
            <a:t> je </a:t>
          </a:r>
          <a:r>
            <a:rPr lang="en-US" sz="3000" kern="1200" dirty="0" err="1"/>
            <a:t>dodijelio</a:t>
          </a:r>
          <a:r>
            <a:rPr lang="en-US" sz="3000" kern="1200" dirty="0"/>
            <a:t> administrator </a:t>
          </a:r>
          <a:r>
            <a:rPr lang="en-US" sz="3000" kern="1200" dirty="0" err="1"/>
            <a:t>školskog</a:t>
          </a:r>
          <a:r>
            <a:rPr lang="en-US" sz="3000" kern="1200" dirty="0"/>
            <a:t> </a:t>
          </a:r>
          <a:r>
            <a:rPr lang="en-US" sz="3000" kern="1200" dirty="0" err="1"/>
            <a:t>imenika</a:t>
          </a:r>
          <a:r>
            <a:rPr lang="en-US" sz="3000" kern="1200" dirty="0"/>
            <a:t> (</a:t>
          </a:r>
          <a:r>
            <a:rPr lang="en-US" sz="3000" kern="1200" dirty="0" err="1"/>
            <a:t>obvezno</a:t>
          </a:r>
          <a:r>
            <a:rPr lang="en-US" sz="3000" kern="1200" dirty="0"/>
            <a:t> </a:t>
          </a:r>
          <a:r>
            <a:rPr lang="en-US" sz="3000" kern="1200" dirty="0" err="1"/>
            <a:t>prvu</a:t>
          </a:r>
          <a:r>
            <a:rPr lang="en-US" sz="3000" kern="1200" dirty="0"/>
            <a:t> </a:t>
          </a:r>
          <a:r>
            <a:rPr lang="en-US" sz="3000" kern="1200" dirty="0" err="1"/>
            <a:t>prijavu</a:t>
          </a:r>
          <a:r>
            <a:rPr lang="en-US" sz="3000" kern="1200" dirty="0"/>
            <a:t> </a:t>
          </a:r>
          <a:r>
            <a:rPr lang="en-US" sz="3000" kern="1200" dirty="0" err="1"/>
            <a:t>izvršiti</a:t>
          </a:r>
          <a:r>
            <a:rPr lang="en-US" sz="3000" kern="1200" dirty="0"/>
            <a:t> </a:t>
          </a:r>
          <a:r>
            <a:rPr lang="en-US" sz="3000" kern="1200" dirty="0" err="1"/>
            <a:t>na</a:t>
          </a:r>
          <a:r>
            <a:rPr lang="en-US" sz="3000" kern="1200" dirty="0"/>
            <a:t> </a:t>
          </a:r>
          <a:r>
            <a:rPr lang="en-US" sz="3000" kern="1200" dirty="0" err="1"/>
            <a:t>računalu</a:t>
          </a:r>
          <a:r>
            <a:rPr lang="en-US" sz="3000" kern="1200" dirty="0"/>
            <a:t>)</a:t>
          </a:r>
        </a:p>
      </dsp:txBody>
      <dsp:txXfrm>
        <a:off x="0" y="2752343"/>
        <a:ext cx="6263640" cy="2752343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272AA8-D9F4-4C7A-A963-3BB7B73437D5}">
      <dsp:nvSpPr>
        <dsp:cNvPr id="0" name=""/>
        <dsp:cNvSpPr/>
      </dsp:nvSpPr>
      <dsp:spPr>
        <a:xfrm>
          <a:off x="1283" y="507350"/>
          <a:ext cx="4505585" cy="28610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662AAB-28DF-4C24-9209-3E81161A6EB4}">
      <dsp:nvSpPr>
        <dsp:cNvPr id="0" name=""/>
        <dsp:cNvSpPr/>
      </dsp:nvSpPr>
      <dsp:spPr>
        <a:xfrm>
          <a:off x="501904" y="982940"/>
          <a:ext cx="4505585" cy="28610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ako učenik promijeni broj mobitela koji je upisao u sustav, potrebno je javiti se Infocentru na broj telefona 01 4501 899 ili to prijaviti na e-adresu </a:t>
          </a:r>
          <a:r>
            <a:rPr lang="en-US" sz="2600" kern="1200">
              <a:hlinkClick xmlns:r="http://schemas.openxmlformats.org/officeDocument/2006/relationships" r:id="rId1"/>
            </a:rPr>
            <a:t>info.centar@ncvvo.hr</a:t>
          </a:r>
          <a:r>
            <a:rPr lang="en-US" sz="2600" kern="1200"/>
            <a:t> </a:t>
          </a:r>
        </a:p>
      </dsp:txBody>
      <dsp:txXfrm>
        <a:off x="585701" y="1066737"/>
        <a:ext cx="4337991" cy="2693452"/>
      </dsp:txXfrm>
    </dsp:sp>
    <dsp:sp modelId="{2854E78C-4B48-4878-B327-53E321578093}">
      <dsp:nvSpPr>
        <dsp:cNvPr id="0" name=""/>
        <dsp:cNvSpPr/>
      </dsp:nvSpPr>
      <dsp:spPr>
        <a:xfrm>
          <a:off x="5508110" y="507350"/>
          <a:ext cx="4505585" cy="28610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9FB5F8-052F-4D38-B2B8-052323FD72D4}">
      <dsp:nvSpPr>
        <dsp:cNvPr id="0" name=""/>
        <dsp:cNvSpPr/>
      </dsp:nvSpPr>
      <dsp:spPr>
        <a:xfrm>
          <a:off x="6008730" y="982940"/>
          <a:ext cx="4505585" cy="28610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obavezno napisati ime, prezime i OIB te novi broj mobitela</a:t>
          </a:r>
        </a:p>
      </dsp:txBody>
      <dsp:txXfrm>
        <a:off x="6092527" y="1066737"/>
        <a:ext cx="4337991" cy="2693452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F2949D-CCB7-4665-9EA1-CE552E8BBD6A}">
      <dsp:nvSpPr>
        <dsp:cNvPr id="0" name=""/>
        <dsp:cNvSpPr/>
      </dsp:nvSpPr>
      <dsp:spPr>
        <a:xfrm>
          <a:off x="0" y="11644"/>
          <a:ext cx="11497733" cy="99312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/>
            <a:t>pribaviti</a:t>
          </a:r>
          <a:r>
            <a:rPr lang="en-US" sz="2500" kern="1200" dirty="0"/>
            <a:t> PIN </a:t>
          </a:r>
          <a:r>
            <a:rPr lang="en-US" sz="2500" kern="1200" dirty="0" err="1"/>
            <a:t>i</a:t>
          </a:r>
          <a:r>
            <a:rPr lang="en-US" sz="2500" kern="1200" dirty="0"/>
            <a:t> TAN</a:t>
          </a:r>
        </a:p>
      </dsp:txBody>
      <dsp:txXfrm>
        <a:off x="48481" y="60125"/>
        <a:ext cx="11400771" cy="896166"/>
      </dsp:txXfrm>
    </dsp:sp>
    <dsp:sp modelId="{2209A7FF-D08B-49AD-8037-F5EECB3971EB}">
      <dsp:nvSpPr>
        <dsp:cNvPr id="0" name=""/>
        <dsp:cNvSpPr/>
      </dsp:nvSpPr>
      <dsp:spPr>
        <a:xfrm>
          <a:off x="0" y="1076773"/>
          <a:ext cx="11497733" cy="993128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/>
            <a:t>potvrditi</a:t>
          </a:r>
          <a:r>
            <a:rPr lang="en-US" sz="2500" kern="1200" dirty="0"/>
            <a:t> </a:t>
          </a:r>
          <a:r>
            <a:rPr lang="en-US" sz="2500" kern="1200" dirty="0" err="1"/>
            <a:t>osobne</a:t>
          </a:r>
          <a:r>
            <a:rPr lang="en-US" sz="2500" kern="1200" dirty="0"/>
            <a:t> </a:t>
          </a:r>
          <a:r>
            <a:rPr lang="en-US" sz="2500" kern="1200" dirty="0" err="1"/>
            <a:t>podatke</a:t>
          </a:r>
          <a:r>
            <a:rPr lang="en-US" sz="2500" kern="1200" dirty="0"/>
            <a:t> </a:t>
          </a:r>
          <a:r>
            <a:rPr lang="en-US" sz="2500" kern="1200" dirty="0" err="1"/>
            <a:t>ako</a:t>
          </a:r>
          <a:r>
            <a:rPr lang="en-US" sz="2500" kern="1200" dirty="0"/>
            <a:t> </a:t>
          </a:r>
          <a:r>
            <a:rPr lang="en-US" sz="2500" kern="1200" dirty="0" err="1"/>
            <a:t>su</a:t>
          </a:r>
          <a:r>
            <a:rPr lang="en-US" sz="2500" kern="1200" dirty="0"/>
            <a:t> </a:t>
          </a:r>
          <a:r>
            <a:rPr lang="en-US" sz="2500" kern="1200" dirty="0" err="1"/>
            <a:t>potpuni</a:t>
          </a:r>
          <a:r>
            <a:rPr lang="en-US" sz="2500" kern="1200" dirty="0"/>
            <a:t> </a:t>
          </a:r>
          <a:r>
            <a:rPr lang="en-US" sz="2500" kern="1200" dirty="0" err="1"/>
            <a:t>i</a:t>
          </a:r>
          <a:r>
            <a:rPr lang="en-US" sz="2500" kern="1200" dirty="0"/>
            <a:t> </a:t>
          </a:r>
          <a:r>
            <a:rPr lang="en-US" sz="2500" kern="1200" dirty="0" err="1"/>
            <a:t>točni</a:t>
          </a:r>
          <a:r>
            <a:rPr lang="en-US" sz="2500" kern="1200" dirty="0"/>
            <a:t> (</a:t>
          </a:r>
          <a:r>
            <a:rPr lang="en-US" sz="2500" kern="1200" dirty="0" err="1"/>
            <a:t>ako</a:t>
          </a:r>
          <a:r>
            <a:rPr lang="en-US" sz="2500" kern="1200" dirty="0"/>
            <a:t> </a:t>
          </a:r>
          <a:r>
            <a:rPr lang="en-US" sz="2500" kern="1200" dirty="0" err="1"/>
            <a:t>nisu</a:t>
          </a:r>
          <a:r>
            <a:rPr lang="en-US" sz="2500" kern="1200" dirty="0"/>
            <a:t>, </a:t>
          </a:r>
          <a:r>
            <a:rPr lang="en-US" sz="2500" kern="1200" dirty="0" err="1">
              <a:latin typeface="Calibri Light" panose="020F0302020204030204"/>
            </a:rPr>
            <a:t>poslati</a:t>
          </a:r>
          <a:r>
            <a:rPr lang="en-US" sz="2500" kern="1200" dirty="0">
              <a:latin typeface="Calibri Light" panose="020F0302020204030204"/>
            </a:rPr>
            <a:t> e-mail</a:t>
          </a:r>
          <a:r>
            <a:rPr lang="en-US" sz="2500" kern="1200" dirty="0"/>
            <a:t> </a:t>
          </a:r>
          <a:r>
            <a:rPr lang="en-US" sz="2500" kern="1200" dirty="0" err="1"/>
            <a:t>ispitnoj</a:t>
          </a:r>
          <a:r>
            <a:rPr lang="en-US" sz="2500" kern="1200" dirty="0"/>
            <a:t> </a:t>
          </a:r>
          <a:r>
            <a:rPr lang="en-US" sz="2500" kern="1200" dirty="0" err="1"/>
            <a:t>koordinatorici</a:t>
          </a:r>
          <a:r>
            <a:rPr lang="en-US" sz="2500" kern="1200" dirty="0"/>
            <a:t> </a:t>
          </a:r>
          <a:r>
            <a:rPr lang="en-US" sz="2500" kern="1200" dirty="0" err="1"/>
            <a:t>Škole</a:t>
          </a:r>
          <a:r>
            <a:rPr lang="en-US" sz="2500" kern="1200" dirty="0"/>
            <a:t> s </a:t>
          </a:r>
          <a:r>
            <a:rPr lang="en-US" sz="2500" kern="1200" dirty="0" err="1"/>
            <a:t>točno</a:t>
          </a:r>
          <a:r>
            <a:rPr lang="en-US" sz="2500" kern="1200" dirty="0"/>
            <a:t> </a:t>
          </a:r>
          <a:r>
            <a:rPr lang="en-US" sz="2500" kern="1200" dirty="0" err="1"/>
            <a:t>naznačenom</a:t>
          </a:r>
          <a:r>
            <a:rPr lang="en-US" sz="2500" kern="1200" dirty="0"/>
            <a:t> </a:t>
          </a:r>
          <a:r>
            <a:rPr lang="en-US" sz="2500" kern="1200" dirty="0" err="1"/>
            <a:t>pogreškom</a:t>
          </a:r>
          <a:r>
            <a:rPr lang="en-US" sz="2500" kern="1200" dirty="0"/>
            <a:t> </a:t>
          </a:r>
          <a:r>
            <a:rPr lang="en-US" sz="2500" kern="1200" dirty="0" err="1"/>
            <a:t>i</a:t>
          </a:r>
          <a:r>
            <a:rPr lang="en-US" sz="2500" kern="1200" dirty="0"/>
            <a:t>/</a:t>
          </a:r>
          <a:r>
            <a:rPr lang="en-US" sz="2500" kern="1200" dirty="0" err="1"/>
            <a:t>ili</a:t>
          </a:r>
          <a:r>
            <a:rPr lang="en-US" sz="2500" kern="1200" dirty="0"/>
            <a:t> </a:t>
          </a:r>
          <a:r>
            <a:rPr lang="en-US" sz="2500" kern="1200" dirty="0" err="1"/>
            <a:t>podatcima</a:t>
          </a:r>
          <a:r>
            <a:rPr lang="en-US" sz="2500" kern="1200" dirty="0"/>
            <a:t> koji </a:t>
          </a:r>
          <a:r>
            <a:rPr lang="en-US" sz="2500" kern="1200" dirty="0" err="1"/>
            <a:t>nedostaju</a:t>
          </a:r>
          <a:r>
            <a:rPr lang="en-US" sz="2500" kern="1200" dirty="0"/>
            <a:t>)</a:t>
          </a:r>
        </a:p>
      </dsp:txBody>
      <dsp:txXfrm>
        <a:off x="48481" y="1125254"/>
        <a:ext cx="11400771" cy="896166"/>
      </dsp:txXfrm>
    </dsp:sp>
    <dsp:sp modelId="{7E2803A3-7F6A-4909-AFB6-DEE66AC3BD2F}">
      <dsp:nvSpPr>
        <dsp:cNvPr id="0" name=""/>
        <dsp:cNvSpPr/>
      </dsp:nvSpPr>
      <dsp:spPr>
        <a:xfrm>
          <a:off x="0" y="2141902"/>
          <a:ext cx="11497733" cy="993128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/>
            <a:t>nakon</a:t>
          </a:r>
          <a:r>
            <a:rPr lang="en-US" sz="2500" kern="1200" dirty="0"/>
            <a:t> </a:t>
          </a:r>
          <a:r>
            <a:rPr lang="en-US" sz="2500" kern="1200" dirty="0" err="1"/>
            <a:t>uvida</a:t>
          </a:r>
          <a:r>
            <a:rPr lang="en-US" sz="2500" kern="1200" dirty="0"/>
            <a:t> u </a:t>
          </a:r>
          <a:r>
            <a:rPr lang="en-US" sz="2500" kern="1200" dirty="0" err="1"/>
            <a:t>svjedodžbe</a:t>
          </a:r>
          <a:r>
            <a:rPr lang="en-US" sz="2500" kern="1200" dirty="0"/>
            <a:t> </a:t>
          </a:r>
          <a:r>
            <a:rPr lang="en-US" sz="2500" kern="1200" dirty="0" err="1"/>
            <a:t>potvrditi</a:t>
          </a:r>
          <a:r>
            <a:rPr lang="en-US" sz="2500" kern="1200" dirty="0"/>
            <a:t> </a:t>
          </a:r>
          <a:r>
            <a:rPr lang="en-US" sz="2500" kern="1200" dirty="0" err="1"/>
            <a:t>ocjene</a:t>
          </a:r>
          <a:r>
            <a:rPr lang="en-US" sz="2500" kern="1200" dirty="0"/>
            <a:t> </a:t>
          </a:r>
          <a:r>
            <a:rPr lang="en-US" sz="2500" kern="1200" dirty="0" err="1"/>
            <a:t>prvog</a:t>
          </a:r>
          <a:r>
            <a:rPr lang="en-US" sz="2500" kern="1200" dirty="0"/>
            <a:t>, </a:t>
          </a:r>
          <a:r>
            <a:rPr lang="en-US" sz="2500" kern="1200" dirty="0" err="1"/>
            <a:t>drugog</a:t>
          </a:r>
          <a:r>
            <a:rPr lang="en-US" sz="2500" kern="1200" dirty="0"/>
            <a:t> </a:t>
          </a:r>
          <a:r>
            <a:rPr lang="en-US" sz="2500" kern="1200" dirty="0" err="1"/>
            <a:t>i</a:t>
          </a:r>
          <a:r>
            <a:rPr lang="en-US" sz="2500" kern="1200" dirty="0"/>
            <a:t> </a:t>
          </a:r>
          <a:r>
            <a:rPr lang="en-US" sz="2500" kern="1200" dirty="0" err="1"/>
            <a:t>trećeg</a:t>
          </a:r>
          <a:r>
            <a:rPr lang="en-US" sz="2500" kern="1200" dirty="0"/>
            <a:t> </a:t>
          </a:r>
          <a:r>
            <a:rPr lang="en-US" sz="2500" kern="1200" dirty="0" err="1"/>
            <a:t>razreda</a:t>
          </a:r>
          <a:r>
            <a:rPr lang="en-US" sz="2500" kern="1200" dirty="0"/>
            <a:t> </a:t>
          </a:r>
          <a:r>
            <a:rPr lang="en-US" sz="2500" kern="1200" dirty="0" err="1"/>
            <a:t>ako</a:t>
          </a:r>
          <a:r>
            <a:rPr lang="en-US" sz="2500" kern="1200" dirty="0"/>
            <a:t> </a:t>
          </a:r>
          <a:r>
            <a:rPr lang="en-US" sz="2500" kern="1200" dirty="0" err="1"/>
            <a:t>su</a:t>
          </a:r>
          <a:r>
            <a:rPr lang="en-US" sz="2500" kern="1200" dirty="0"/>
            <a:t> </a:t>
          </a:r>
          <a:r>
            <a:rPr lang="en-US" sz="2500" kern="1200" dirty="0" err="1"/>
            <a:t>točne</a:t>
          </a:r>
          <a:r>
            <a:rPr lang="en-US" sz="2500" kern="1200" dirty="0"/>
            <a:t> (</a:t>
          </a:r>
          <a:r>
            <a:rPr lang="en-US" sz="2500" kern="1200" dirty="0" err="1"/>
            <a:t>ako</a:t>
          </a:r>
          <a:r>
            <a:rPr lang="en-US" sz="2500" kern="1200" dirty="0"/>
            <a:t> </a:t>
          </a:r>
          <a:r>
            <a:rPr lang="en-US" sz="2500" kern="1200" dirty="0" err="1"/>
            <a:t>nisu</a:t>
          </a:r>
          <a:r>
            <a:rPr lang="en-US" sz="2500" kern="1200" dirty="0"/>
            <a:t>, </a:t>
          </a:r>
          <a:r>
            <a:rPr lang="en-US" sz="2500" kern="1200" dirty="0" err="1"/>
            <a:t>poslati</a:t>
          </a:r>
          <a:r>
            <a:rPr lang="en-US" sz="2500" kern="1200" dirty="0"/>
            <a:t> e-mail </a:t>
          </a:r>
          <a:r>
            <a:rPr lang="en-US" sz="2500" kern="1200" dirty="0" err="1"/>
            <a:t>ispitnoj</a:t>
          </a:r>
          <a:r>
            <a:rPr lang="en-US" sz="2500" kern="1200" dirty="0"/>
            <a:t> </a:t>
          </a:r>
          <a:r>
            <a:rPr lang="en-US" sz="2500" kern="1200" dirty="0" err="1"/>
            <a:t>koordinatorici</a:t>
          </a:r>
          <a:r>
            <a:rPr lang="en-US" sz="2500" kern="1200" dirty="0"/>
            <a:t> </a:t>
          </a:r>
          <a:r>
            <a:rPr lang="en-US" sz="2500" kern="1200" dirty="0" err="1"/>
            <a:t>škole</a:t>
          </a:r>
          <a:r>
            <a:rPr lang="en-US" sz="2500" kern="1200" dirty="0"/>
            <a:t> s </a:t>
          </a:r>
          <a:r>
            <a:rPr lang="en-US" sz="2500" kern="1200" dirty="0" err="1"/>
            <a:t>točno</a:t>
          </a:r>
          <a:r>
            <a:rPr lang="en-US" sz="2500" kern="1200" dirty="0"/>
            <a:t> </a:t>
          </a:r>
          <a:r>
            <a:rPr lang="en-US" sz="2500" kern="1200" dirty="0" err="1"/>
            <a:t>naznačenom</a:t>
          </a:r>
          <a:r>
            <a:rPr lang="en-US" sz="2500" kern="1200" dirty="0"/>
            <a:t> </a:t>
          </a:r>
          <a:r>
            <a:rPr lang="en-US" sz="2500" kern="1200" dirty="0" err="1"/>
            <a:t>pogreškom</a:t>
          </a:r>
          <a:r>
            <a:rPr lang="en-US" sz="2500" kern="1200" dirty="0"/>
            <a:t>)</a:t>
          </a:r>
        </a:p>
      </dsp:txBody>
      <dsp:txXfrm>
        <a:off x="48481" y="2190383"/>
        <a:ext cx="11400771" cy="896166"/>
      </dsp:txXfrm>
    </dsp:sp>
    <dsp:sp modelId="{2C54B386-D59B-4B85-BE6C-115B7DD1BD06}">
      <dsp:nvSpPr>
        <dsp:cNvPr id="0" name=""/>
        <dsp:cNvSpPr/>
      </dsp:nvSpPr>
      <dsp:spPr>
        <a:xfrm>
          <a:off x="0" y="3207030"/>
          <a:ext cx="11497733" cy="993128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/>
            <a:t>proučiti</a:t>
          </a:r>
          <a:r>
            <a:rPr lang="en-US" sz="2500" kern="1200" dirty="0"/>
            <a:t> </a:t>
          </a:r>
          <a:r>
            <a:rPr lang="en-US" sz="2500" kern="1200" dirty="0" err="1"/>
            <a:t>uvjete</a:t>
          </a:r>
          <a:r>
            <a:rPr lang="en-US" sz="2500" kern="1200" dirty="0"/>
            <a:t> </a:t>
          </a:r>
          <a:r>
            <a:rPr lang="en-US" sz="2500" kern="1200" dirty="0" err="1"/>
            <a:t>studijskih</a:t>
          </a:r>
          <a:r>
            <a:rPr lang="en-US" sz="2500" kern="1200" dirty="0"/>
            <a:t> </a:t>
          </a:r>
          <a:r>
            <a:rPr lang="en-US" sz="2500" kern="1200" dirty="0" err="1"/>
            <a:t>programa</a:t>
          </a:r>
          <a:r>
            <a:rPr lang="en-US" sz="2500" kern="1200" dirty="0"/>
            <a:t> za </a:t>
          </a:r>
          <a:r>
            <a:rPr lang="en-US" sz="2500" kern="1200" dirty="0" err="1"/>
            <a:t>novu</a:t>
          </a:r>
          <a:r>
            <a:rPr lang="en-US" sz="2500" kern="1200" dirty="0"/>
            <a:t> </a:t>
          </a:r>
          <a:r>
            <a:rPr lang="en-US" sz="2500" kern="1200" dirty="0">
              <a:latin typeface="Calibri Light" panose="020F0302020204030204"/>
            </a:rPr>
            <a:t>2024</a:t>
          </a:r>
          <a:r>
            <a:rPr lang="en-US" sz="2500" kern="1200" dirty="0"/>
            <a:t>./</a:t>
          </a:r>
          <a:r>
            <a:rPr lang="en-US" sz="2500" kern="1200" dirty="0">
              <a:latin typeface="Calibri Light" panose="020F0302020204030204"/>
            </a:rPr>
            <a:t>2025</a:t>
          </a:r>
          <a:r>
            <a:rPr lang="en-US" sz="2500" kern="1200" dirty="0"/>
            <a:t>. </a:t>
          </a:r>
          <a:r>
            <a:rPr lang="en-US" sz="2500" kern="1200" dirty="0" err="1"/>
            <a:t>akademsku</a:t>
          </a:r>
          <a:r>
            <a:rPr lang="en-US" sz="2500" kern="1200" dirty="0"/>
            <a:t> </a:t>
          </a:r>
          <a:r>
            <a:rPr lang="en-US" sz="2500" kern="1200" dirty="0" err="1"/>
            <a:t>godinu</a:t>
          </a:r>
          <a:r>
            <a:rPr lang="en-US" sz="2500" kern="1200" dirty="0"/>
            <a:t> </a:t>
          </a:r>
          <a:r>
            <a:rPr lang="en-US" sz="2500" kern="1200" dirty="0" err="1"/>
            <a:t>radi</a:t>
          </a:r>
          <a:r>
            <a:rPr lang="en-US" sz="2500" kern="1200" dirty="0"/>
            <a:t> </a:t>
          </a:r>
          <a:r>
            <a:rPr lang="en-US" sz="2500" kern="1200" dirty="0" err="1"/>
            <a:t>lakšeg</a:t>
          </a:r>
          <a:r>
            <a:rPr lang="en-US" sz="2500" kern="1200" dirty="0"/>
            <a:t> </a:t>
          </a:r>
          <a:r>
            <a:rPr lang="en-US" sz="2500" kern="1200" dirty="0" err="1"/>
            <a:t>odabira</a:t>
          </a:r>
          <a:r>
            <a:rPr lang="en-US" sz="2500" kern="1200" dirty="0"/>
            <a:t> </a:t>
          </a:r>
          <a:r>
            <a:rPr lang="en-US" sz="2500" kern="1200" dirty="0" err="1"/>
            <a:t>razina</a:t>
          </a:r>
          <a:r>
            <a:rPr lang="en-US" sz="2500" kern="1200" dirty="0"/>
            <a:t> </a:t>
          </a:r>
          <a:r>
            <a:rPr lang="en-US" sz="2500" kern="1200" dirty="0" err="1"/>
            <a:t>obveznih</a:t>
          </a:r>
          <a:r>
            <a:rPr lang="en-US" sz="2500" kern="1200" dirty="0"/>
            <a:t> </a:t>
          </a:r>
          <a:r>
            <a:rPr lang="en-US" sz="2500" kern="1200" dirty="0" err="1"/>
            <a:t>predmeta</a:t>
          </a:r>
          <a:r>
            <a:rPr lang="en-US" sz="2500" kern="1200" dirty="0">
              <a:latin typeface="Calibri Light" panose="020F0302020204030204"/>
            </a:rPr>
            <a:t> </a:t>
          </a:r>
          <a:r>
            <a:rPr lang="en-US" sz="2500" kern="1200" dirty="0" err="1">
              <a:latin typeface="Calibri Light" panose="020F0302020204030204"/>
            </a:rPr>
            <a:t>i</a:t>
          </a:r>
          <a:r>
            <a:rPr lang="en-US" sz="2500" kern="1200" dirty="0"/>
            <a:t> </a:t>
          </a:r>
          <a:r>
            <a:rPr lang="en-US" sz="2500" kern="1200" dirty="0" err="1"/>
            <a:t>odabira</a:t>
          </a:r>
          <a:r>
            <a:rPr lang="en-US" sz="2500" kern="1200" dirty="0"/>
            <a:t> </a:t>
          </a:r>
          <a:r>
            <a:rPr lang="en-US" sz="2500" kern="1200" dirty="0" err="1"/>
            <a:t>izbornih</a:t>
          </a:r>
          <a:r>
            <a:rPr lang="en-US" sz="2500" kern="1200" dirty="0"/>
            <a:t> </a:t>
          </a:r>
          <a:r>
            <a:rPr lang="en-US" sz="2500" kern="1200" dirty="0" err="1"/>
            <a:t>predmeta</a:t>
          </a:r>
          <a:endParaRPr lang="en-US" sz="2500" kern="1200" dirty="0"/>
        </a:p>
      </dsp:txBody>
      <dsp:txXfrm>
        <a:off x="48481" y="3255511"/>
        <a:ext cx="11400771" cy="896166"/>
      </dsp:txXfrm>
    </dsp:sp>
    <dsp:sp modelId="{2D2FFA4D-2528-4FC8-9F4F-35D6D1F73CAD}">
      <dsp:nvSpPr>
        <dsp:cNvPr id="0" name=""/>
        <dsp:cNvSpPr/>
      </dsp:nvSpPr>
      <dsp:spPr>
        <a:xfrm>
          <a:off x="0" y="4272159"/>
          <a:ext cx="11497733" cy="993128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/>
            <a:t>učenici</a:t>
          </a:r>
          <a:r>
            <a:rPr lang="en-US" sz="2500" kern="1200" dirty="0"/>
            <a:t> s </a:t>
          </a:r>
          <a:r>
            <a:rPr lang="en-US" sz="2500" kern="1200" dirty="0" err="1"/>
            <a:t>teškoćama</a:t>
          </a:r>
          <a:r>
            <a:rPr lang="en-US" sz="2500" kern="1200" dirty="0"/>
            <a:t> </a:t>
          </a:r>
          <a:r>
            <a:rPr lang="en-US" sz="2500" kern="1200" dirty="0" err="1"/>
            <a:t>javiti</a:t>
          </a:r>
          <a:r>
            <a:rPr lang="en-US" sz="2500" kern="1200" dirty="0"/>
            <a:t> se </a:t>
          </a:r>
          <a:r>
            <a:rPr lang="en-US" sz="2500" kern="1200" dirty="0" err="1"/>
            <a:t>ispitnoj</a:t>
          </a:r>
          <a:r>
            <a:rPr lang="en-US" sz="2500" kern="1200" dirty="0"/>
            <a:t> </a:t>
          </a:r>
          <a:r>
            <a:rPr lang="en-US" sz="2500" kern="1200" dirty="0" err="1"/>
            <a:t>koordinatorici</a:t>
          </a:r>
          <a:r>
            <a:rPr lang="en-US" sz="2500" kern="1200" dirty="0"/>
            <a:t> </a:t>
          </a:r>
          <a:r>
            <a:rPr lang="en-US" sz="2500" kern="1200" dirty="0" err="1"/>
            <a:t>radi</a:t>
          </a:r>
          <a:r>
            <a:rPr lang="en-US" sz="2500" kern="1200" dirty="0"/>
            <a:t> </a:t>
          </a:r>
          <a:r>
            <a:rPr lang="en-US" sz="2500" kern="1200" dirty="0" err="1"/>
            <a:t>ostvarivanja</a:t>
          </a:r>
          <a:r>
            <a:rPr lang="en-US" sz="2500" kern="1200" dirty="0"/>
            <a:t> </a:t>
          </a:r>
          <a:r>
            <a:rPr lang="en-US" sz="2500" kern="1200" dirty="0" err="1"/>
            <a:t>prava</a:t>
          </a:r>
          <a:r>
            <a:rPr lang="en-US" sz="2500" kern="1200" dirty="0"/>
            <a:t> </a:t>
          </a:r>
          <a:r>
            <a:rPr lang="en-US" sz="2500" kern="1200" dirty="0" err="1"/>
            <a:t>na</a:t>
          </a:r>
          <a:r>
            <a:rPr lang="en-US" sz="2500" kern="1200" dirty="0"/>
            <a:t> </a:t>
          </a:r>
          <a:r>
            <a:rPr lang="en-US" sz="2500" kern="1200" dirty="0" err="1"/>
            <a:t>prilagodbu</a:t>
          </a:r>
          <a:r>
            <a:rPr lang="en-US" sz="2500" kern="1200" dirty="0"/>
            <a:t> </a:t>
          </a:r>
          <a:r>
            <a:rPr lang="en-US" sz="2500" kern="1200" dirty="0" err="1"/>
            <a:t>ispitne</a:t>
          </a:r>
          <a:r>
            <a:rPr lang="en-US" sz="2500" kern="1200" dirty="0"/>
            <a:t> </a:t>
          </a:r>
          <a:r>
            <a:rPr lang="en-US" sz="2500" kern="1200" dirty="0" err="1"/>
            <a:t>tehnologije</a:t>
          </a:r>
          <a:endParaRPr lang="en-US" sz="2500" kern="1200" dirty="0"/>
        </a:p>
      </dsp:txBody>
      <dsp:txXfrm>
        <a:off x="48481" y="4320640"/>
        <a:ext cx="11400771" cy="896166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8329B6-F9B8-4BCA-A178-9C8589F99581}">
      <dsp:nvSpPr>
        <dsp:cNvPr id="0" name=""/>
        <dsp:cNvSpPr/>
      </dsp:nvSpPr>
      <dsp:spPr>
        <a:xfrm>
          <a:off x="0" y="0"/>
          <a:ext cx="8097012" cy="7832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/>
            <a:t>koje</a:t>
          </a:r>
          <a:r>
            <a:rPr lang="en-US" sz="3200" kern="1200" dirty="0"/>
            <a:t> se </a:t>
          </a:r>
          <a:r>
            <a:rPr lang="en-US" sz="3200" kern="1200" dirty="0" err="1"/>
            <a:t>objavljuju</a:t>
          </a:r>
          <a:r>
            <a:rPr lang="en-US" sz="3200" kern="1200" dirty="0"/>
            <a:t> </a:t>
          </a:r>
          <a:r>
            <a:rPr lang="en-US" sz="3200" kern="1200" dirty="0" err="1"/>
            <a:t>na</a:t>
          </a:r>
          <a:r>
            <a:rPr lang="en-US" sz="3200" kern="1200" dirty="0"/>
            <a:t> </a:t>
          </a:r>
          <a:r>
            <a:rPr lang="en-US" sz="3200" kern="1200" dirty="0" err="1"/>
            <a:t>mrežnim</a:t>
          </a:r>
          <a:r>
            <a:rPr lang="en-US" sz="3200" kern="1200" dirty="0"/>
            <a:t> </a:t>
          </a:r>
          <a:r>
            <a:rPr lang="en-US" sz="3200" kern="1200" dirty="0" err="1"/>
            <a:t>stranicama</a:t>
          </a:r>
          <a:endParaRPr lang="en-US" sz="3200" kern="1200" dirty="0"/>
        </a:p>
      </dsp:txBody>
      <dsp:txXfrm>
        <a:off x="22940" y="22940"/>
        <a:ext cx="7160195" cy="737360"/>
      </dsp:txXfrm>
    </dsp:sp>
    <dsp:sp modelId="{15358481-CB43-4D3B-9E78-18A2F46C3196}">
      <dsp:nvSpPr>
        <dsp:cNvPr id="0" name=""/>
        <dsp:cNvSpPr/>
      </dsp:nvSpPr>
      <dsp:spPr>
        <a:xfrm>
          <a:off x="604647" y="892024"/>
          <a:ext cx="8097012" cy="7832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www.postani-student.hr</a:t>
          </a:r>
          <a:endParaRPr lang="en-US" sz="3200" kern="1200" dirty="0">
            <a:solidFill>
              <a:schemeClr val="bg1"/>
            </a:solidFill>
          </a:endParaRPr>
        </a:p>
      </dsp:txBody>
      <dsp:txXfrm>
        <a:off x="627587" y="914964"/>
        <a:ext cx="6937378" cy="737360"/>
      </dsp:txXfrm>
    </dsp:sp>
    <dsp:sp modelId="{7FDEDDD1-2F27-4EA6-B2A8-156EB8529D0A}">
      <dsp:nvSpPr>
        <dsp:cNvPr id="0" name=""/>
        <dsp:cNvSpPr/>
      </dsp:nvSpPr>
      <dsp:spPr>
        <a:xfrm>
          <a:off x="1209293" y="1784048"/>
          <a:ext cx="8097012" cy="7832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bg1"/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www.ncvvo.hr</a:t>
          </a:r>
          <a:endParaRPr lang="en-US" sz="3200" kern="1200" dirty="0">
            <a:solidFill>
              <a:schemeClr val="bg1"/>
            </a:solidFill>
          </a:endParaRPr>
        </a:p>
      </dsp:txBody>
      <dsp:txXfrm>
        <a:off x="1232233" y="1806988"/>
        <a:ext cx="6937378" cy="737360"/>
      </dsp:txXfrm>
    </dsp:sp>
    <dsp:sp modelId="{ABD4CF7B-A566-4E9F-A69A-1CEDD1BBA3C6}">
      <dsp:nvSpPr>
        <dsp:cNvPr id="0" name=""/>
        <dsp:cNvSpPr/>
      </dsp:nvSpPr>
      <dsp:spPr>
        <a:xfrm>
          <a:off x="1813940" y="2676072"/>
          <a:ext cx="8097012" cy="7832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bg1"/>
              </a:solidFill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www.studij.hr</a:t>
          </a:r>
          <a:endParaRPr lang="en-US" sz="3200" kern="1200" dirty="0">
            <a:solidFill>
              <a:schemeClr val="bg1"/>
            </a:solidFill>
          </a:endParaRPr>
        </a:p>
      </dsp:txBody>
      <dsp:txXfrm>
        <a:off x="1836880" y="2699012"/>
        <a:ext cx="6937378" cy="737360"/>
      </dsp:txXfrm>
    </dsp:sp>
    <dsp:sp modelId="{AFB14A6A-326F-4DBE-94F8-A030820EEA0A}">
      <dsp:nvSpPr>
        <dsp:cNvPr id="0" name=""/>
        <dsp:cNvSpPr/>
      </dsp:nvSpPr>
      <dsp:spPr>
        <a:xfrm>
          <a:off x="2294298" y="3536007"/>
          <a:ext cx="8097012" cy="7832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200" kern="1200" dirty="0">
              <a:solidFill>
                <a:schemeClr val="bg1"/>
              </a:solidFill>
            </a:rPr>
            <a:t>https://gimnazija-vnazora-zd.skole.hr/</a:t>
          </a:r>
          <a:endParaRPr lang="en-US" sz="3200" kern="1200" dirty="0">
            <a:solidFill>
              <a:schemeClr val="bg1"/>
            </a:solidFill>
          </a:endParaRPr>
        </a:p>
      </dsp:txBody>
      <dsp:txXfrm>
        <a:off x="2317238" y="3558947"/>
        <a:ext cx="6937378" cy="737360"/>
      </dsp:txXfrm>
    </dsp:sp>
    <dsp:sp modelId="{7785D8B1-9B8B-4CE9-87E3-1A751B566BD4}">
      <dsp:nvSpPr>
        <dsp:cNvPr id="0" name=""/>
        <dsp:cNvSpPr/>
      </dsp:nvSpPr>
      <dsp:spPr>
        <a:xfrm>
          <a:off x="7587905" y="572200"/>
          <a:ext cx="509106" cy="50910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7702454" y="572200"/>
        <a:ext cx="280008" cy="383102"/>
      </dsp:txXfrm>
    </dsp:sp>
    <dsp:sp modelId="{C3AA1BF1-8C56-4408-9508-E1F16230B649}">
      <dsp:nvSpPr>
        <dsp:cNvPr id="0" name=""/>
        <dsp:cNvSpPr/>
      </dsp:nvSpPr>
      <dsp:spPr>
        <a:xfrm>
          <a:off x="8192552" y="1464225"/>
          <a:ext cx="509106" cy="50910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8307101" y="1464225"/>
        <a:ext cx="280008" cy="383102"/>
      </dsp:txXfrm>
    </dsp:sp>
    <dsp:sp modelId="{D6E85C35-D057-489C-85B6-E972026DECA3}">
      <dsp:nvSpPr>
        <dsp:cNvPr id="0" name=""/>
        <dsp:cNvSpPr/>
      </dsp:nvSpPr>
      <dsp:spPr>
        <a:xfrm>
          <a:off x="8797199" y="2343195"/>
          <a:ext cx="509106" cy="50910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8911748" y="2343195"/>
        <a:ext cx="280008" cy="383102"/>
      </dsp:txXfrm>
    </dsp:sp>
    <dsp:sp modelId="{2776CE7C-783E-42D9-B49D-CAAE19DB0932}">
      <dsp:nvSpPr>
        <dsp:cNvPr id="0" name=""/>
        <dsp:cNvSpPr/>
      </dsp:nvSpPr>
      <dsp:spPr>
        <a:xfrm>
          <a:off x="9401846" y="3243922"/>
          <a:ext cx="509106" cy="50910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9516395" y="3243922"/>
        <a:ext cx="280008" cy="383102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F117E9-82CA-4194-9505-890D0968F19A}">
      <dsp:nvSpPr>
        <dsp:cNvPr id="0" name=""/>
        <dsp:cNvSpPr/>
      </dsp:nvSpPr>
      <dsp:spPr>
        <a:xfrm>
          <a:off x="0" y="706671"/>
          <a:ext cx="3073451" cy="195164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E8FC7F-4BFB-4467-8924-5E00514807CD}">
      <dsp:nvSpPr>
        <dsp:cNvPr id="0" name=""/>
        <dsp:cNvSpPr/>
      </dsp:nvSpPr>
      <dsp:spPr>
        <a:xfrm>
          <a:off x="341494" y="1031091"/>
          <a:ext cx="3073451" cy="1951641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zaključati prijave ispita državne mature u SRDM-u </a:t>
          </a:r>
        </a:p>
      </dsp:txBody>
      <dsp:txXfrm>
        <a:off x="398656" y="1088253"/>
        <a:ext cx="2959127" cy="1837317"/>
      </dsp:txXfrm>
    </dsp:sp>
    <dsp:sp modelId="{4011D786-292D-46FB-BFD6-A0D2F90FC763}">
      <dsp:nvSpPr>
        <dsp:cNvPr id="0" name=""/>
        <dsp:cNvSpPr/>
      </dsp:nvSpPr>
      <dsp:spPr>
        <a:xfrm>
          <a:off x="3756441" y="706671"/>
          <a:ext cx="3073451" cy="195164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329579-40AF-421B-8C10-D979BA9F6003}">
      <dsp:nvSpPr>
        <dsp:cNvPr id="0" name=""/>
        <dsp:cNvSpPr/>
      </dsp:nvSpPr>
      <dsp:spPr>
        <a:xfrm>
          <a:off x="4097935" y="1031091"/>
          <a:ext cx="3073451" cy="1951641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ispisati prijavnice iz SRDM-a </a:t>
          </a:r>
        </a:p>
      </dsp:txBody>
      <dsp:txXfrm>
        <a:off x="4155097" y="1088253"/>
        <a:ext cx="2959127" cy="1837317"/>
      </dsp:txXfrm>
    </dsp:sp>
    <dsp:sp modelId="{AB2F150F-86A5-46E8-A716-61CDF49DB4F0}">
      <dsp:nvSpPr>
        <dsp:cNvPr id="0" name=""/>
        <dsp:cNvSpPr/>
      </dsp:nvSpPr>
      <dsp:spPr>
        <a:xfrm>
          <a:off x="7512882" y="706671"/>
          <a:ext cx="3073451" cy="195164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8AA38D-BF08-4D66-9D3F-76CD22563743}">
      <dsp:nvSpPr>
        <dsp:cNvPr id="0" name=""/>
        <dsp:cNvSpPr/>
      </dsp:nvSpPr>
      <dsp:spPr>
        <a:xfrm>
          <a:off x="7854377" y="1031091"/>
          <a:ext cx="3073451" cy="1951641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dati prijavnice na potpis učenicima.</a:t>
          </a:r>
        </a:p>
      </dsp:txBody>
      <dsp:txXfrm>
        <a:off x="7911539" y="1088253"/>
        <a:ext cx="2959127" cy="18373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EBC6E5-F5AB-474E-9751-EF91394EB155}">
      <dsp:nvSpPr>
        <dsp:cNvPr id="0" name=""/>
        <dsp:cNvSpPr/>
      </dsp:nvSpPr>
      <dsp:spPr>
        <a:xfrm>
          <a:off x="1283" y="507350"/>
          <a:ext cx="4505585" cy="28610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7CF5BD-9D21-46C5-A4EF-3D522578AF1A}">
      <dsp:nvSpPr>
        <dsp:cNvPr id="0" name=""/>
        <dsp:cNvSpPr/>
      </dsp:nvSpPr>
      <dsp:spPr>
        <a:xfrm>
          <a:off x="501904" y="982940"/>
          <a:ext cx="4505585" cy="28610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skup ispita kojima se provjeravaju i vrednuju znanja, vještine i sposobnosti učenika </a:t>
          </a:r>
        </a:p>
      </dsp:txBody>
      <dsp:txXfrm>
        <a:off x="585701" y="1066737"/>
        <a:ext cx="4337991" cy="2693452"/>
      </dsp:txXfrm>
    </dsp:sp>
    <dsp:sp modelId="{347C94F4-8066-4593-B703-8EDB09228445}">
      <dsp:nvSpPr>
        <dsp:cNvPr id="0" name=""/>
        <dsp:cNvSpPr/>
      </dsp:nvSpPr>
      <dsp:spPr>
        <a:xfrm>
          <a:off x="5508110" y="507350"/>
          <a:ext cx="4505585" cy="28610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56E72A-557C-4193-BAA9-7A69981EF685}">
      <dsp:nvSpPr>
        <dsp:cNvPr id="0" name=""/>
        <dsp:cNvSpPr/>
      </dsp:nvSpPr>
      <dsp:spPr>
        <a:xfrm>
          <a:off x="6008730" y="982940"/>
          <a:ext cx="4505585" cy="28610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tijekom obrazovanja u osnovnoj i srednjoj školi prema propisanim nastavnim planovima i programima</a:t>
          </a:r>
        </a:p>
      </dsp:txBody>
      <dsp:txXfrm>
        <a:off x="6092527" y="1066737"/>
        <a:ext cx="4337991" cy="26934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EF9E2C-A1F5-4AEB-A6FB-9C6347332ED0}">
      <dsp:nvSpPr>
        <dsp:cNvPr id="0" name=""/>
        <dsp:cNvSpPr/>
      </dsp:nvSpPr>
      <dsp:spPr>
        <a:xfrm>
          <a:off x="1283" y="507350"/>
          <a:ext cx="4505585" cy="28610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84E288-3E8B-4380-8FA8-B175EA97DC4A}">
      <dsp:nvSpPr>
        <dsp:cNvPr id="0" name=""/>
        <dsp:cNvSpPr/>
      </dsp:nvSpPr>
      <dsp:spPr>
        <a:xfrm>
          <a:off x="501904" y="982940"/>
          <a:ext cx="4505585" cy="28610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ispiti državne mature na standardizirani se način provode u cijeloj državi </a:t>
          </a:r>
        </a:p>
      </dsp:txBody>
      <dsp:txXfrm>
        <a:off x="585701" y="1066737"/>
        <a:ext cx="4337991" cy="2693452"/>
      </dsp:txXfrm>
    </dsp:sp>
    <dsp:sp modelId="{BD13DDDA-366C-434E-98E3-0E88EF8EE3B5}">
      <dsp:nvSpPr>
        <dsp:cNvPr id="0" name=""/>
        <dsp:cNvSpPr/>
      </dsp:nvSpPr>
      <dsp:spPr>
        <a:xfrm>
          <a:off x="5508110" y="507350"/>
          <a:ext cx="4505585" cy="28610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7570C1-0825-499D-A9A2-5575806902DE}">
      <dsp:nvSpPr>
        <dsp:cNvPr id="0" name=""/>
        <dsp:cNvSpPr/>
      </dsp:nvSpPr>
      <dsp:spPr>
        <a:xfrm>
          <a:off x="6008730" y="982940"/>
          <a:ext cx="4505585" cy="28610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u isto vrijeme i pod jednakim uvjetima i kriterijima za sve učenike, odnosno pristupnike</a:t>
          </a:r>
        </a:p>
      </dsp:txBody>
      <dsp:txXfrm>
        <a:off x="6092527" y="1066737"/>
        <a:ext cx="4337991" cy="269345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F8E416-09D1-47F1-B115-996ABA5DB29C}">
      <dsp:nvSpPr>
        <dsp:cNvPr id="0" name=""/>
        <dsp:cNvSpPr/>
      </dsp:nvSpPr>
      <dsp:spPr>
        <a:xfrm>
          <a:off x="1283" y="507350"/>
          <a:ext cx="4505585" cy="28610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593AE6-207C-48E1-963F-F833A38D583E}">
      <dsp:nvSpPr>
        <dsp:cNvPr id="0" name=""/>
        <dsp:cNvSpPr/>
      </dsp:nvSpPr>
      <dsp:spPr>
        <a:xfrm>
          <a:off x="501904" y="982940"/>
          <a:ext cx="4505585" cy="28610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imaju</a:t>
          </a:r>
          <a:r>
            <a:rPr lang="en-US" sz="2400" kern="1200" dirty="0"/>
            <a:t> </a:t>
          </a:r>
          <a:r>
            <a:rPr lang="en-US" sz="2400" kern="1200" dirty="0" err="1"/>
            <a:t>učenici</a:t>
          </a:r>
          <a:r>
            <a:rPr lang="en-US" sz="2400" kern="1200" dirty="0"/>
            <a:t> </a:t>
          </a:r>
          <a:r>
            <a:rPr lang="en-US" sz="2400" kern="1200" dirty="0" err="1"/>
            <a:t>odnosno</a:t>
          </a:r>
          <a:r>
            <a:rPr lang="en-US" sz="2400" kern="1200" dirty="0"/>
            <a:t> </a:t>
          </a:r>
          <a:r>
            <a:rPr lang="en-US" sz="2400" kern="1200" dirty="0" err="1"/>
            <a:t>pristupnici</a:t>
          </a:r>
          <a:r>
            <a:rPr lang="en-US" sz="2400" kern="1200" dirty="0"/>
            <a:t> koji </a:t>
          </a:r>
          <a:r>
            <a:rPr lang="en-US" sz="2400" kern="1200" dirty="0" err="1"/>
            <a:t>su</a:t>
          </a:r>
          <a:r>
            <a:rPr lang="en-US" sz="2400" kern="1200" dirty="0"/>
            <a:t> s </a:t>
          </a:r>
          <a:r>
            <a:rPr lang="en-US" sz="2400" kern="1200" dirty="0" err="1"/>
            <a:t>uspjehom</a:t>
          </a:r>
          <a:r>
            <a:rPr lang="en-US" sz="2400" kern="1200" dirty="0"/>
            <a:t> </a:t>
          </a:r>
          <a:r>
            <a:rPr lang="en-US" sz="2400" kern="1200" dirty="0" err="1"/>
            <a:t>završili</a:t>
          </a:r>
          <a:r>
            <a:rPr lang="en-US" sz="2400" kern="1200" dirty="0"/>
            <a:t> </a:t>
          </a:r>
          <a:r>
            <a:rPr lang="en-US" sz="2400" kern="1200" dirty="0" err="1"/>
            <a:t>završni</a:t>
          </a:r>
          <a:r>
            <a:rPr lang="en-US" sz="2400" kern="1200" dirty="0"/>
            <a:t> </a:t>
          </a:r>
          <a:r>
            <a:rPr lang="en-US" sz="2400" kern="1200" dirty="0" err="1"/>
            <a:t>razred</a:t>
          </a:r>
          <a:r>
            <a:rPr lang="en-US" sz="2400" kern="1200" dirty="0"/>
            <a:t> </a:t>
          </a:r>
          <a:r>
            <a:rPr lang="en-US" sz="2400" kern="1200" dirty="0" err="1"/>
            <a:t>na</a:t>
          </a:r>
          <a:r>
            <a:rPr lang="en-US" sz="2400" kern="1200" dirty="0"/>
            <a:t> </a:t>
          </a:r>
          <a:r>
            <a:rPr lang="en-US" sz="2400" kern="1200" dirty="0" err="1"/>
            <a:t>kraju</a:t>
          </a:r>
          <a:r>
            <a:rPr lang="en-US" sz="2400" kern="1200" dirty="0"/>
            <a:t> </a:t>
          </a:r>
          <a:r>
            <a:rPr lang="en-US" sz="2400" kern="1200" dirty="0" err="1"/>
            <a:t>nastavne</a:t>
          </a:r>
          <a:r>
            <a:rPr lang="en-US" sz="2400" kern="1200" dirty="0"/>
            <a:t> </a:t>
          </a:r>
          <a:r>
            <a:rPr lang="en-US" sz="2400" kern="1200" dirty="0" err="1"/>
            <a:t>godine</a:t>
          </a:r>
          <a:r>
            <a:rPr lang="en-US" sz="2400" kern="1200" dirty="0"/>
            <a:t>, </a:t>
          </a:r>
          <a:r>
            <a:rPr lang="en-US" sz="2400" kern="1200" dirty="0" err="1"/>
            <a:t>što</a:t>
          </a:r>
          <a:r>
            <a:rPr lang="en-US" sz="2400" kern="1200" dirty="0"/>
            <a:t> </a:t>
          </a:r>
          <a:r>
            <a:rPr lang="en-US" sz="2400" kern="1200" dirty="0" err="1"/>
            <a:t>uključuje</a:t>
          </a:r>
          <a:r>
            <a:rPr lang="en-US" sz="2400" kern="1200" dirty="0"/>
            <a:t> </a:t>
          </a:r>
          <a:r>
            <a:rPr lang="en-US" sz="2400" kern="1200" dirty="0" err="1"/>
            <a:t>i</a:t>
          </a:r>
          <a:r>
            <a:rPr lang="en-US" sz="2400" kern="1200" dirty="0"/>
            <a:t> </a:t>
          </a:r>
          <a:r>
            <a:rPr lang="en-US" sz="2400" kern="1200" dirty="0" err="1"/>
            <a:t>učenike</a:t>
          </a:r>
          <a:r>
            <a:rPr lang="en-US" sz="2400" kern="1200" dirty="0"/>
            <a:t>, </a:t>
          </a:r>
          <a:r>
            <a:rPr lang="en-US" sz="2400" kern="1200" dirty="0" err="1"/>
            <a:t>odnosno</a:t>
          </a:r>
          <a:r>
            <a:rPr lang="en-US" sz="2400" kern="1200" dirty="0"/>
            <a:t> </a:t>
          </a:r>
          <a:r>
            <a:rPr lang="en-US" sz="2400" kern="1200" dirty="0" err="1"/>
            <a:t>pristupnike</a:t>
          </a:r>
          <a:r>
            <a:rPr lang="en-US" sz="2400" kern="1200" dirty="0"/>
            <a:t> </a:t>
          </a:r>
          <a:r>
            <a:rPr lang="en-US" sz="2400" kern="1200" dirty="0" err="1"/>
            <a:t>kojima</a:t>
          </a:r>
          <a:r>
            <a:rPr lang="en-US" sz="2400" kern="1200" dirty="0"/>
            <a:t> je </a:t>
          </a:r>
          <a:r>
            <a:rPr lang="en-US" sz="2400" kern="1200" dirty="0" err="1"/>
            <a:t>pozitivno</a:t>
          </a:r>
          <a:r>
            <a:rPr lang="en-US" sz="2400" kern="1200" dirty="0"/>
            <a:t> </a:t>
          </a:r>
          <a:r>
            <a:rPr lang="en-US" sz="2400" kern="1200" dirty="0" err="1"/>
            <a:t>riješen</a:t>
          </a:r>
          <a:r>
            <a:rPr lang="en-US" sz="2400" kern="1200" dirty="0"/>
            <a:t> </a:t>
          </a:r>
          <a:r>
            <a:rPr lang="en-US" sz="2400" kern="1200" dirty="0" err="1"/>
            <a:t>prigovor</a:t>
          </a:r>
          <a:r>
            <a:rPr lang="en-US" sz="2400" kern="1200" dirty="0"/>
            <a:t> </a:t>
          </a:r>
          <a:r>
            <a:rPr lang="en-US" sz="2400" kern="1200" dirty="0" err="1"/>
            <a:t>na</a:t>
          </a:r>
          <a:r>
            <a:rPr lang="en-US" sz="2400" kern="1200" dirty="0"/>
            <a:t> </a:t>
          </a:r>
          <a:r>
            <a:rPr lang="en-US" sz="2400" kern="1200" dirty="0" err="1"/>
            <a:t>zaključenu</a:t>
          </a:r>
          <a:r>
            <a:rPr lang="en-US" sz="2400" kern="1200" dirty="0"/>
            <a:t> </a:t>
          </a:r>
          <a:r>
            <a:rPr lang="en-US" sz="2400" kern="1200" dirty="0" err="1"/>
            <a:t>negativnu</a:t>
          </a:r>
          <a:r>
            <a:rPr lang="en-US" sz="2400" kern="1200" dirty="0"/>
            <a:t> </a:t>
          </a:r>
          <a:r>
            <a:rPr lang="en-US" sz="2400" kern="1200" dirty="0" err="1"/>
            <a:t>ocjenu</a:t>
          </a:r>
          <a:endParaRPr lang="en-US" sz="2400" kern="1200" dirty="0"/>
        </a:p>
      </dsp:txBody>
      <dsp:txXfrm>
        <a:off x="585701" y="1066737"/>
        <a:ext cx="4337991" cy="2693452"/>
      </dsp:txXfrm>
    </dsp:sp>
    <dsp:sp modelId="{DF40B68F-ED0E-404D-B054-4A6CA5CBF9F0}">
      <dsp:nvSpPr>
        <dsp:cNvPr id="0" name=""/>
        <dsp:cNvSpPr/>
      </dsp:nvSpPr>
      <dsp:spPr>
        <a:xfrm>
          <a:off x="5508110" y="507350"/>
          <a:ext cx="4505585" cy="28610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23BBE0-A7C8-48BE-ADE5-6E612D7EF854}">
      <dsp:nvSpPr>
        <dsp:cNvPr id="0" name=""/>
        <dsp:cNvSpPr/>
      </dsp:nvSpPr>
      <dsp:spPr>
        <a:xfrm>
          <a:off x="6008730" y="982940"/>
          <a:ext cx="4505585" cy="28610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učenici</a:t>
          </a:r>
          <a:r>
            <a:rPr lang="en-US" sz="2400" kern="1200" dirty="0"/>
            <a:t> koji se </a:t>
          </a:r>
          <a:r>
            <a:rPr lang="en-US" sz="2400" kern="1200" dirty="0" err="1"/>
            <a:t>na</a:t>
          </a:r>
          <a:r>
            <a:rPr lang="en-US" sz="2400" kern="1200" dirty="0"/>
            <a:t> </a:t>
          </a:r>
          <a:r>
            <a:rPr lang="en-US" sz="2400" kern="1200" dirty="0" err="1"/>
            <a:t>kraju</a:t>
          </a:r>
          <a:r>
            <a:rPr lang="en-US" sz="2400" kern="1200" dirty="0"/>
            <a:t> </a:t>
          </a:r>
          <a:r>
            <a:rPr lang="en-US" sz="2400" kern="1200" dirty="0" err="1"/>
            <a:t>nastavne</a:t>
          </a:r>
          <a:r>
            <a:rPr lang="en-US" sz="2400" kern="1200" dirty="0"/>
            <a:t> </a:t>
          </a:r>
          <a:r>
            <a:rPr lang="en-US" sz="2400" kern="1200" dirty="0" err="1"/>
            <a:t>godine</a:t>
          </a:r>
          <a:r>
            <a:rPr lang="en-US" sz="2400" kern="1200" dirty="0"/>
            <a:t> </a:t>
          </a:r>
          <a:r>
            <a:rPr lang="en-US" sz="2400" kern="1200" dirty="0" err="1"/>
            <a:t>upućuju</a:t>
          </a:r>
          <a:r>
            <a:rPr lang="en-US" sz="2400" kern="1200" dirty="0"/>
            <a:t> </a:t>
          </a:r>
          <a:r>
            <a:rPr lang="en-US" sz="2400" kern="1200" dirty="0" err="1"/>
            <a:t>na</a:t>
          </a:r>
          <a:r>
            <a:rPr lang="en-US" sz="2400" kern="1200" dirty="0"/>
            <a:t> </a:t>
          </a:r>
          <a:r>
            <a:rPr lang="en-US" sz="2400" kern="1200" dirty="0" err="1"/>
            <a:t>dopunski</a:t>
          </a:r>
          <a:r>
            <a:rPr lang="en-US" sz="2400" kern="1200" dirty="0"/>
            <a:t> </a:t>
          </a:r>
          <a:r>
            <a:rPr lang="en-US" sz="2400" kern="1200" dirty="0" err="1"/>
            <a:t>nastavni</a:t>
          </a:r>
          <a:r>
            <a:rPr lang="en-US" sz="2400" kern="1200" dirty="0"/>
            <a:t> rad ne </a:t>
          </a:r>
          <a:r>
            <a:rPr lang="en-US" sz="2400" kern="1200" dirty="0" err="1"/>
            <a:t>mogu</a:t>
          </a:r>
          <a:r>
            <a:rPr lang="en-US" sz="2400" kern="1200" dirty="0"/>
            <a:t> </a:t>
          </a:r>
          <a:r>
            <a:rPr lang="en-US" sz="2400" kern="1200" dirty="0" err="1"/>
            <a:t>pristupiti</a:t>
          </a:r>
          <a:r>
            <a:rPr lang="en-US" sz="2400" kern="1200" dirty="0"/>
            <a:t> </a:t>
          </a:r>
          <a:r>
            <a:rPr lang="en-US" sz="2400" kern="1200" dirty="0" err="1"/>
            <a:t>polaganju</a:t>
          </a:r>
          <a:r>
            <a:rPr lang="en-US" sz="2400" kern="1200" dirty="0"/>
            <a:t> </a:t>
          </a:r>
          <a:r>
            <a:rPr lang="en-US" sz="2400" kern="1200" dirty="0" err="1"/>
            <a:t>ispita</a:t>
          </a:r>
          <a:r>
            <a:rPr lang="en-US" sz="2400" kern="1200" dirty="0"/>
            <a:t> </a:t>
          </a:r>
          <a:r>
            <a:rPr lang="en-US" sz="2400" kern="1200" dirty="0" err="1"/>
            <a:t>državne</a:t>
          </a:r>
          <a:r>
            <a:rPr lang="en-US" sz="2400" kern="1200" dirty="0"/>
            <a:t> mature u </a:t>
          </a:r>
          <a:r>
            <a:rPr lang="en-US" sz="2400" kern="1200" dirty="0" err="1"/>
            <a:t>ljetnome</a:t>
          </a:r>
          <a:r>
            <a:rPr lang="en-US" sz="2400" kern="1200" dirty="0"/>
            <a:t> </a:t>
          </a:r>
          <a:r>
            <a:rPr lang="en-US" sz="2400" kern="1200" dirty="0" err="1"/>
            <a:t>roku</a:t>
          </a:r>
          <a:endParaRPr lang="en-US" sz="2400" kern="1200" dirty="0"/>
        </a:p>
      </dsp:txBody>
      <dsp:txXfrm>
        <a:off x="6092527" y="1066737"/>
        <a:ext cx="4337991" cy="269345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84FE7F-CAA8-4167-B3CB-4AE4577C939E}">
      <dsp:nvSpPr>
        <dsp:cNvPr id="0" name=""/>
        <dsp:cNvSpPr/>
      </dsp:nvSpPr>
      <dsp:spPr>
        <a:xfrm>
          <a:off x="0" y="68183"/>
          <a:ext cx="6263640" cy="12729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ispite obveznoga dijela čine ispiti iz sljedećih predmeta:</a:t>
          </a:r>
        </a:p>
      </dsp:txBody>
      <dsp:txXfrm>
        <a:off x="62141" y="130324"/>
        <a:ext cx="6139358" cy="1148678"/>
      </dsp:txXfrm>
    </dsp:sp>
    <dsp:sp modelId="{3ED17CFC-DC5E-435C-8501-50A22C1448CB}">
      <dsp:nvSpPr>
        <dsp:cNvPr id="0" name=""/>
        <dsp:cNvSpPr/>
      </dsp:nvSpPr>
      <dsp:spPr>
        <a:xfrm>
          <a:off x="0" y="1433303"/>
          <a:ext cx="6263640" cy="1272960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Hrvatski jezik</a:t>
          </a:r>
        </a:p>
      </dsp:txBody>
      <dsp:txXfrm>
        <a:off x="62141" y="1495444"/>
        <a:ext cx="6139358" cy="1148678"/>
      </dsp:txXfrm>
    </dsp:sp>
    <dsp:sp modelId="{3F949F99-017D-4E10-8DF1-E90FF6E30EE3}">
      <dsp:nvSpPr>
        <dsp:cNvPr id="0" name=""/>
        <dsp:cNvSpPr/>
      </dsp:nvSpPr>
      <dsp:spPr>
        <a:xfrm>
          <a:off x="0" y="2798423"/>
          <a:ext cx="6263640" cy="1272960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Matematika</a:t>
          </a:r>
        </a:p>
      </dsp:txBody>
      <dsp:txXfrm>
        <a:off x="62141" y="2860564"/>
        <a:ext cx="6139358" cy="1148678"/>
      </dsp:txXfrm>
    </dsp:sp>
    <dsp:sp modelId="{0FEEA423-8195-4DF1-AE53-FAF4D9CC09C9}">
      <dsp:nvSpPr>
        <dsp:cNvPr id="0" name=""/>
        <dsp:cNvSpPr/>
      </dsp:nvSpPr>
      <dsp:spPr>
        <a:xfrm>
          <a:off x="0" y="4163544"/>
          <a:ext cx="6263640" cy="127296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strani jezik</a:t>
          </a:r>
        </a:p>
      </dsp:txBody>
      <dsp:txXfrm>
        <a:off x="62141" y="4225685"/>
        <a:ext cx="6139358" cy="114867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6C6B91-D7F6-48D4-A5DC-3D6B6978DA62}">
      <dsp:nvSpPr>
        <dsp:cNvPr id="0" name=""/>
        <dsp:cNvSpPr/>
      </dsp:nvSpPr>
      <dsp:spPr>
        <a:xfrm>
          <a:off x="0" y="362123"/>
          <a:ext cx="6263640" cy="153971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kao ispit obveznoga dijela mature može se polagati samo strani jezik čiji je sadržaj propisan ispitnim katalogom</a:t>
          </a:r>
        </a:p>
      </dsp:txBody>
      <dsp:txXfrm>
        <a:off x="75163" y="437286"/>
        <a:ext cx="6113314" cy="1389393"/>
      </dsp:txXfrm>
    </dsp:sp>
    <dsp:sp modelId="{0FC57658-B2C6-4B75-8A31-4B8A4AA49BC9}">
      <dsp:nvSpPr>
        <dsp:cNvPr id="0" name=""/>
        <dsp:cNvSpPr/>
      </dsp:nvSpPr>
      <dsp:spPr>
        <a:xfrm>
          <a:off x="0" y="1982484"/>
          <a:ext cx="6263640" cy="1539719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iz kojega je učenik u najmanje dvije školske godine tijekom srednjoškolskoga obrazovanja bio pozitivno ocijenjen</a:t>
          </a:r>
        </a:p>
      </dsp:txBody>
      <dsp:txXfrm>
        <a:off x="75163" y="2057647"/>
        <a:ext cx="6113314" cy="1389393"/>
      </dsp:txXfrm>
    </dsp:sp>
    <dsp:sp modelId="{BB2D5281-5915-417B-8524-605C4E0B1652}">
      <dsp:nvSpPr>
        <dsp:cNvPr id="0" name=""/>
        <dsp:cNvSpPr/>
      </dsp:nvSpPr>
      <dsp:spPr>
        <a:xfrm>
          <a:off x="0" y="3602844"/>
          <a:ext cx="6263640" cy="1539719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uglavnom učenici polažu engleski jezik</a:t>
          </a:r>
        </a:p>
      </dsp:txBody>
      <dsp:txXfrm>
        <a:off x="75163" y="3678007"/>
        <a:ext cx="6113314" cy="138939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F4C3B0-6147-483A-831A-BFEE05E3E152}">
      <dsp:nvSpPr>
        <dsp:cNvPr id="0" name=""/>
        <dsp:cNvSpPr/>
      </dsp:nvSpPr>
      <dsp:spPr>
        <a:xfrm>
          <a:off x="1283" y="507350"/>
          <a:ext cx="4505585" cy="28610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C3DF5D-7189-457C-8023-BEACDED2796B}">
      <dsp:nvSpPr>
        <dsp:cNvPr id="0" name=""/>
        <dsp:cNvSpPr/>
      </dsp:nvSpPr>
      <dsp:spPr>
        <a:xfrm>
          <a:off x="501904" y="982940"/>
          <a:ext cx="4505585" cy="28610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položena viša (A) razina ispita obveznoga dijela državne mature omogućuje učeniku pristup i onim studijskim programima koji traže položenu osnovnu (B) razinu</a:t>
          </a:r>
        </a:p>
      </dsp:txBody>
      <dsp:txXfrm>
        <a:off x="585701" y="1066737"/>
        <a:ext cx="4337991" cy="2693452"/>
      </dsp:txXfrm>
    </dsp:sp>
    <dsp:sp modelId="{13CD05E0-B8ED-441B-A8F2-4E6173126C84}">
      <dsp:nvSpPr>
        <dsp:cNvPr id="0" name=""/>
        <dsp:cNvSpPr/>
      </dsp:nvSpPr>
      <dsp:spPr>
        <a:xfrm>
          <a:off x="5508110" y="507350"/>
          <a:ext cx="4505585" cy="28610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141482-172E-4033-8DBE-24C9EE209426}">
      <dsp:nvSpPr>
        <dsp:cNvPr id="0" name=""/>
        <dsp:cNvSpPr/>
      </dsp:nvSpPr>
      <dsp:spPr>
        <a:xfrm>
          <a:off x="6008730" y="982940"/>
          <a:ext cx="4505585" cy="28610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učenici koji polože osnovnu (B) razinu ispita nemaju mogućnost prijaviti studijske programe koji traže polaganje više (A) razine ispita</a:t>
          </a:r>
        </a:p>
      </dsp:txBody>
      <dsp:txXfrm>
        <a:off x="6092527" y="1066737"/>
        <a:ext cx="4337991" cy="269345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8FD9D0-337F-428E-A1BB-F9EE775B1DF6}">
      <dsp:nvSpPr>
        <dsp:cNvPr id="0" name=""/>
        <dsp:cNvSpPr/>
      </dsp:nvSpPr>
      <dsp:spPr>
        <a:xfrm>
          <a:off x="1283" y="507350"/>
          <a:ext cx="4505585" cy="28610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D74ADA-15D4-4849-BBED-8A8D59660BA0}">
      <dsp:nvSpPr>
        <dsp:cNvPr id="0" name=""/>
        <dsp:cNvSpPr/>
      </dsp:nvSpPr>
      <dsp:spPr>
        <a:xfrm>
          <a:off x="501904" y="982940"/>
          <a:ext cx="4505585" cy="28610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u </a:t>
          </a:r>
          <a:r>
            <a:rPr lang="en-US" sz="2800" kern="1200" dirty="0" err="1"/>
            <a:t>sklopu</a:t>
          </a:r>
          <a:r>
            <a:rPr lang="en-US" sz="2800" kern="1200" dirty="0"/>
            <a:t> </a:t>
          </a:r>
          <a:r>
            <a:rPr lang="en-US" sz="2800" kern="1200" dirty="0" err="1"/>
            <a:t>ispita</a:t>
          </a:r>
          <a:r>
            <a:rPr lang="en-US" sz="2800" kern="1200" dirty="0"/>
            <a:t> </a:t>
          </a:r>
          <a:r>
            <a:rPr lang="en-US" sz="2800" kern="1200" dirty="0" err="1"/>
            <a:t>izbornoga</a:t>
          </a:r>
          <a:r>
            <a:rPr lang="en-US" sz="2800" kern="1200" dirty="0"/>
            <a:t> </a:t>
          </a:r>
          <a:r>
            <a:rPr lang="en-US" sz="2800" kern="1200" dirty="0" err="1"/>
            <a:t>dijela</a:t>
          </a:r>
          <a:r>
            <a:rPr lang="en-US" sz="2800" kern="1200" dirty="0"/>
            <a:t> </a:t>
          </a:r>
          <a:r>
            <a:rPr lang="en-US" sz="2800" kern="1200" dirty="0" err="1"/>
            <a:t>državne</a:t>
          </a:r>
          <a:r>
            <a:rPr lang="en-US" sz="2800" kern="1200" dirty="0"/>
            <a:t> mature </a:t>
          </a:r>
          <a:r>
            <a:rPr lang="en-US" sz="2800" kern="1200" dirty="0" err="1"/>
            <a:t>biraju</a:t>
          </a:r>
          <a:r>
            <a:rPr lang="en-US" sz="2800" kern="1200" dirty="0"/>
            <a:t> se </a:t>
          </a:r>
          <a:r>
            <a:rPr lang="en-US" sz="2800" kern="1200" dirty="0" err="1"/>
            <a:t>predmeti</a:t>
          </a:r>
          <a:r>
            <a:rPr lang="en-US" sz="2800" kern="1200" dirty="0"/>
            <a:t> koji </a:t>
          </a:r>
          <a:r>
            <a:rPr lang="en-US" sz="2800" kern="1200" dirty="0" err="1"/>
            <a:t>će</a:t>
          </a:r>
          <a:r>
            <a:rPr lang="en-US" sz="2800" kern="1200" dirty="0"/>
            <a:t> se </a:t>
          </a:r>
          <a:r>
            <a:rPr lang="en-US" sz="2800" kern="1200" dirty="0" err="1"/>
            <a:t>polagati</a:t>
          </a:r>
          <a:r>
            <a:rPr lang="en-US" sz="2800" kern="1200" dirty="0"/>
            <a:t>, a u </a:t>
          </a:r>
          <a:r>
            <a:rPr lang="en-US" sz="2800" kern="1200" dirty="0" err="1"/>
            <a:t>jednome</a:t>
          </a:r>
          <a:r>
            <a:rPr lang="en-US" sz="2800" kern="1200" dirty="0"/>
            <a:t> </a:t>
          </a:r>
          <a:r>
            <a:rPr lang="en-US" sz="2800" kern="1200" dirty="0" err="1"/>
            <a:t>roku</a:t>
          </a:r>
          <a:r>
            <a:rPr lang="en-US" sz="2800" kern="1200" dirty="0"/>
            <a:t> </a:t>
          </a:r>
          <a:r>
            <a:rPr lang="en-US" sz="2800" kern="1200" dirty="0" err="1"/>
            <a:t>može</a:t>
          </a:r>
          <a:r>
            <a:rPr lang="en-US" sz="2800" kern="1200" dirty="0"/>
            <a:t> se </a:t>
          </a:r>
          <a:r>
            <a:rPr lang="en-US" sz="2800" kern="1200" dirty="0" err="1"/>
            <a:t>prijaviti</a:t>
          </a:r>
          <a:r>
            <a:rPr lang="en-US" sz="2800" kern="1200" dirty="0"/>
            <a:t> </a:t>
          </a:r>
          <a:r>
            <a:rPr lang="en-US" sz="2800" b="1" kern="1200" dirty="0" err="1"/>
            <a:t>najviše</a:t>
          </a:r>
          <a:r>
            <a:rPr lang="en-US" sz="2800" b="1" kern="1200" dirty="0">
              <a:latin typeface="Calibri Light" panose="020F0302020204030204"/>
            </a:rPr>
            <a:t> </a:t>
          </a:r>
          <a:r>
            <a:rPr lang="hr-HR" sz="4800" b="1" i="0" kern="1200" dirty="0">
              <a:latin typeface="Calibri Light" panose="020F0302020204030204"/>
            </a:rPr>
            <a:t>5</a:t>
          </a:r>
          <a:r>
            <a:rPr lang="en-US" sz="2800" b="1" kern="1200" dirty="0">
              <a:latin typeface="Calibri Light" panose="020F0302020204030204"/>
            </a:rPr>
            <a:t> </a:t>
          </a:r>
          <a:r>
            <a:rPr lang="en-US" sz="2800" b="1" kern="1200" dirty="0"/>
            <a:t>izbornih </a:t>
          </a:r>
          <a:r>
            <a:rPr lang="en-US" sz="2800" b="1" kern="1200" dirty="0" err="1"/>
            <a:t>predmeta</a:t>
          </a:r>
          <a:endParaRPr lang="en-US" sz="2800" b="1" kern="1200" dirty="0"/>
        </a:p>
      </dsp:txBody>
      <dsp:txXfrm>
        <a:off x="585701" y="1066737"/>
        <a:ext cx="4337991" cy="2693452"/>
      </dsp:txXfrm>
    </dsp:sp>
    <dsp:sp modelId="{41A25790-74D0-4704-8151-3C56010486E9}">
      <dsp:nvSpPr>
        <dsp:cNvPr id="0" name=""/>
        <dsp:cNvSpPr/>
      </dsp:nvSpPr>
      <dsp:spPr>
        <a:xfrm>
          <a:off x="5508110" y="507350"/>
          <a:ext cx="4505585" cy="28610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D53129-209C-406E-9F65-3EE276568863}">
      <dsp:nvSpPr>
        <dsp:cNvPr id="0" name=""/>
        <dsp:cNvSpPr/>
      </dsp:nvSpPr>
      <dsp:spPr>
        <a:xfrm>
          <a:off x="6008730" y="982940"/>
          <a:ext cx="4505585" cy="28610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 err="1"/>
            <a:t>ispitni</a:t>
          </a:r>
          <a:r>
            <a:rPr lang="en-US" sz="3300" kern="1200" dirty="0"/>
            <a:t> </a:t>
          </a:r>
          <a:r>
            <a:rPr lang="en-US" sz="3300" kern="1200" dirty="0" err="1"/>
            <a:t>sadržaji</a:t>
          </a:r>
          <a:r>
            <a:rPr lang="en-US" sz="3300" kern="1200" dirty="0"/>
            <a:t> </a:t>
          </a:r>
          <a:r>
            <a:rPr lang="en-US" sz="3300" kern="1200" dirty="0" err="1"/>
            <a:t>te</a:t>
          </a:r>
          <a:r>
            <a:rPr lang="en-US" sz="3300" kern="1200" dirty="0"/>
            <a:t> </a:t>
          </a:r>
          <a:r>
            <a:rPr lang="en-US" sz="3300" kern="1200" dirty="0" err="1"/>
            <a:t>način</a:t>
          </a:r>
          <a:r>
            <a:rPr lang="en-US" sz="3300" kern="1200" dirty="0"/>
            <a:t> </a:t>
          </a:r>
          <a:r>
            <a:rPr lang="en-US" sz="3300" kern="1200" dirty="0" err="1"/>
            <a:t>provjere</a:t>
          </a:r>
          <a:r>
            <a:rPr lang="en-US" sz="3300" kern="1200" dirty="0"/>
            <a:t> </a:t>
          </a:r>
          <a:r>
            <a:rPr lang="en-US" sz="3300" kern="1200" dirty="0" err="1"/>
            <a:t>i</a:t>
          </a:r>
          <a:r>
            <a:rPr lang="en-US" sz="3300" kern="1200" dirty="0"/>
            <a:t> </a:t>
          </a:r>
          <a:r>
            <a:rPr lang="en-US" sz="3300" kern="1200" dirty="0" err="1"/>
            <a:t>ocjenjivanja</a:t>
          </a:r>
          <a:r>
            <a:rPr lang="en-US" sz="3300" kern="1200" dirty="0"/>
            <a:t> </a:t>
          </a:r>
          <a:r>
            <a:rPr lang="en-US" sz="3300" kern="1200" dirty="0" err="1"/>
            <a:t>uređuju</a:t>
          </a:r>
          <a:r>
            <a:rPr lang="en-US" sz="3300" kern="1200" dirty="0"/>
            <a:t> se </a:t>
          </a:r>
          <a:r>
            <a:rPr lang="en-US" sz="3300" kern="1200" dirty="0" err="1"/>
            <a:t>predmetnim</a:t>
          </a:r>
          <a:r>
            <a:rPr lang="en-US" sz="3300" kern="1200" dirty="0"/>
            <a:t> </a:t>
          </a:r>
          <a:r>
            <a:rPr lang="en-US" sz="3300" kern="1200" dirty="0" err="1"/>
            <a:t>ispitnim</a:t>
          </a:r>
          <a:r>
            <a:rPr lang="en-US" sz="3300" kern="1200" dirty="0"/>
            <a:t> </a:t>
          </a:r>
          <a:r>
            <a:rPr lang="en-US" sz="3300" kern="1200" dirty="0" err="1"/>
            <a:t>katalozima</a:t>
          </a:r>
          <a:r>
            <a:rPr lang="en-US" sz="3300" kern="1200" dirty="0"/>
            <a:t> (</a:t>
          </a:r>
          <a:r>
            <a:rPr lang="en-US" sz="3300" kern="1200" dirty="0">
              <a:hlinkClick xmlns:r="http://schemas.openxmlformats.org/officeDocument/2006/relationships" r:id="rId1"/>
            </a:rPr>
            <a:t>www.ncvvo.hr</a:t>
          </a:r>
          <a:r>
            <a:rPr lang="en-US" sz="3300" kern="1200" dirty="0"/>
            <a:t>)</a:t>
          </a:r>
        </a:p>
      </dsp:txBody>
      <dsp:txXfrm>
        <a:off x="6092527" y="1066737"/>
        <a:ext cx="4337991" cy="269345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3C0B51-02A4-469D-BA50-583FE381B1AC}">
      <dsp:nvSpPr>
        <dsp:cNvPr id="0" name=""/>
        <dsp:cNvSpPr/>
      </dsp:nvSpPr>
      <dsp:spPr>
        <a:xfrm>
          <a:off x="0" y="3968"/>
          <a:ext cx="6263640" cy="178425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Na </a:t>
          </a:r>
          <a:r>
            <a:rPr lang="en-US" sz="2500" kern="1200" dirty="0" err="1"/>
            <a:t>stranici</a:t>
          </a:r>
          <a:r>
            <a:rPr lang="en-US" sz="2500" kern="1200" dirty="0"/>
            <a:t> </a:t>
          </a:r>
          <a:r>
            <a:rPr lang="en-US" sz="2500" kern="1200" dirty="0">
              <a:hlinkClick xmlns:r="http://schemas.openxmlformats.org/officeDocument/2006/relationships" r:id="rId1"/>
            </a:rPr>
            <a:t>https://www.ncvvo.hr/</a:t>
          </a:r>
          <a:r>
            <a:rPr lang="en-US" sz="2500" kern="1200" dirty="0"/>
            <a:t> </a:t>
          </a:r>
          <a:r>
            <a:rPr lang="en-US" sz="2500" kern="1200" dirty="0" err="1">
              <a:latin typeface="Calibri Light" panose="020F0302020204030204"/>
            </a:rPr>
            <a:t>objavljeni</a:t>
          </a:r>
          <a:r>
            <a:rPr lang="en-US" sz="2500" kern="1200" dirty="0">
              <a:latin typeface="Calibri Light" panose="020F0302020204030204"/>
            </a:rPr>
            <a:t> </a:t>
          </a:r>
          <a:r>
            <a:rPr lang="en-US" sz="2500" kern="1200" dirty="0" err="1">
              <a:latin typeface="Calibri Light" panose="020F0302020204030204"/>
            </a:rPr>
            <a:t>su</a:t>
          </a:r>
          <a:r>
            <a:rPr lang="en-US" sz="2500" kern="1200" dirty="0"/>
            <a:t> </a:t>
          </a:r>
          <a:r>
            <a:rPr lang="en-US" sz="2500" kern="1200" dirty="0" err="1">
              <a:latin typeface="Calibri Light" panose="020F0302020204030204"/>
            </a:rPr>
            <a:t>zadnje</a:t>
          </a:r>
          <a:r>
            <a:rPr lang="en-US" sz="2500" kern="1200" dirty="0">
              <a:latin typeface="Calibri Light" panose="020F0302020204030204"/>
            </a:rPr>
            <a:t> </a:t>
          </a:r>
          <a:r>
            <a:rPr lang="en-US" sz="2500" kern="1200" dirty="0" err="1">
              <a:latin typeface="Calibri Light" panose="020F0302020204030204"/>
            </a:rPr>
            <a:t>dvije</a:t>
          </a:r>
          <a:r>
            <a:rPr lang="en-US" sz="2500" kern="1200" dirty="0">
              <a:latin typeface="Calibri Light" panose="020F0302020204030204"/>
            </a:rPr>
            <a:t> </a:t>
          </a:r>
          <a:r>
            <a:rPr lang="en-US" sz="2500" kern="1200" dirty="0" err="1">
              <a:latin typeface="Calibri Light" panose="020F0302020204030204"/>
            </a:rPr>
            <a:t>godine</a:t>
          </a:r>
          <a:r>
            <a:rPr lang="en-US" sz="2500" kern="1200" dirty="0">
              <a:latin typeface="Calibri Light" panose="020F0302020204030204"/>
            </a:rPr>
            <a:t> </a:t>
          </a:r>
          <a:r>
            <a:rPr lang="en-US" sz="2500" kern="1200" dirty="0" err="1"/>
            <a:t>probni</a:t>
          </a:r>
          <a:r>
            <a:rPr lang="en-US" sz="2500" kern="1200" dirty="0"/>
            <a:t> </a:t>
          </a:r>
          <a:r>
            <a:rPr lang="en-US" sz="2500" kern="1200" dirty="0" err="1"/>
            <a:t>ispiti</a:t>
          </a:r>
          <a:r>
            <a:rPr lang="en-US" sz="2500" kern="1200" dirty="0"/>
            <a:t> </a:t>
          </a:r>
          <a:r>
            <a:rPr lang="en-US" sz="2500" kern="1200" dirty="0" err="1"/>
            <a:t>iz</a:t>
          </a:r>
          <a:r>
            <a:rPr lang="en-US" sz="2500" kern="1200" dirty="0"/>
            <a:t> </a:t>
          </a:r>
          <a:r>
            <a:rPr lang="en-US" sz="2500" kern="1200" dirty="0" err="1"/>
            <a:t>svih</a:t>
          </a:r>
          <a:r>
            <a:rPr lang="en-US" sz="2500" kern="1200" dirty="0"/>
            <a:t> </a:t>
          </a:r>
          <a:r>
            <a:rPr lang="en-US" sz="2500" kern="1200" dirty="0" err="1"/>
            <a:t>izbornih</a:t>
          </a:r>
          <a:r>
            <a:rPr lang="en-US" sz="2500" kern="1200" dirty="0"/>
            <a:t> </a:t>
          </a:r>
          <a:r>
            <a:rPr lang="en-US" sz="2500" kern="1200" dirty="0" err="1"/>
            <a:t>i</a:t>
          </a:r>
          <a:r>
            <a:rPr lang="en-US" sz="2500" kern="1200" dirty="0"/>
            <a:t> </a:t>
          </a:r>
          <a:r>
            <a:rPr lang="en-US" sz="2500" kern="1200" dirty="0" err="1"/>
            <a:t>obveznih</a:t>
          </a:r>
          <a:r>
            <a:rPr lang="en-US" sz="2500" kern="1200" dirty="0"/>
            <a:t> </a:t>
          </a:r>
          <a:r>
            <a:rPr lang="en-US" sz="2500" kern="1200" dirty="0" err="1"/>
            <a:t>predmeta</a:t>
          </a:r>
          <a:r>
            <a:rPr lang="en-US" sz="2500" kern="1200" dirty="0"/>
            <a:t> u PDF </a:t>
          </a:r>
          <a:r>
            <a:rPr lang="en-US" sz="2500" kern="1200" dirty="0" err="1"/>
            <a:t>formatu</a:t>
          </a:r>
          <a:r>
            <a:rPr lang="en-US" sz="2500" kern="1200" dirty="0"/>
            <a:t> – </a:t>
          </a:r>
          <a:r>
            <a:rPr lang="en-US" sz="2500" kern="1200" dirty="0" err="1"/>
            <a:t>mogu</a:t>
          </a:r>
          <a:r>
            <a:rPr lang="en-US" sz="2500" kern="1200" dirty="0"/>
            <a:t> se </a:t>
          </a:r>
          <a:r>
            <a:rPr lang="en-US" sz="2500" kern="1200" dirty="0" err="1"/>
            <a:t>skinuti</a:t>
          </a:r>
          <a:r>
            <a:rPr lang="en-US" sz="2500" kern="1200" dirty="0"/>
            <a:t>, </a:t>
          </a:r>
          <a:r>
            <a:rPr lang="en-US" sz="2500" kern="1200" dirty="0" err="1"/>
            <a:t>čitati</a:t>
          </a:r>
          <a:r>
            <a:rPr lang="en-US" sz="2500" kern="1200" dirty="0"/>
            <a:t> </a:t>
          </a:r>
          <a:r>
            <a:rPr lang="en-US" sz="2500" kern="1200" dirty="0" err="1"/>
            <a:t>na</a:t>
          </a:r>
          <a:r>
            <a:rPr lang="en-US" sz="2500" kern="1200" dirty="0"/>
            <a:t> </a:t>
          </a:r>
          <a:r>
            <a:rPr lang="en-US" sz="2500" kern="1200" dirty="0" err="1"/>
            <a:t>ekranu</a:t>
          </a:r>
          <a:r>
            <a:rPr lang="en-US" sz="2500" kern="1200" dirty="0"/>
            <a:t> </a:t>
          </a:r>
          <a:r>
            <a:rPr lang="en-US" sz="2500" kern="1200" dirty="0" err="1"/>
            <a:t>ili</a:t>
          </a:r>
          <a:r>
            <a:rPr lang="en-US" sz="2500" kern="1200" dirty="0"/>
            <a:t> </a:t>
          </a:r>
          <a:r>
            <a:rPr lang="en-US" sz="2500" kern="1200" dirty="0" err="1"/>
            <a:t>ispisati</a:t>
          </a:r>
          <a:r>
            <a:rPr lang="en-US" sz="2500" kern="1200" dirty="0"/>
            <a:t>.</a:t>
          </a:r>
        </a:p>
      </dsp:txBody>
      <dsp:txXfrm>
        <a:off x="87100" y="91068"/>
        <a:ext cx="6089440" cy="1610050"/>
      </dsp:txXfrm>
    </dsp:sp>
    <dsp:sp modelId="{99B1211D-551D-44D0-9EBE-FC65A208FA30}">
      <dsp:nvSpPr>
        <dsp:cNvPr id="0" name=""/>
        <dsp:cNvSpPr/>
      </dsp:nvSpPr>
      <dsp:spPr>
        <a:xfrm>
          <a:off x="0" y="1860218"/>
          <a:ext cx="6263640" cy="178425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>
              <a:latin typeface="Calibri Light" panose="020F0302020204030204"/>
            </a:rPr>
            <a:t>Objavljena</a:t>
          </a:r>
          <a:r>
            <a:rPr lang="en-US" sz="2500" kern="1200" dirty="0">
              <a:latin typeface="Calibri Light" panose="020F0302020204030204"/>
            </a:rPr>
            <a:t> su </a:t>
          </a:r>
          <a:r>
            <a:rPr lang="en-US" sz="2500" kern="1200" dirty="0"/>
            <a:t> </a:t>
          </a:r>
          <a:r>
            <a:rPr lang="en-US" sz="2500" kern="1200" dirty="0" err="1"/>
            <a:t>rješenja</a:t>
          </a:r>
          <a:r>
            <a:rPr lang="en-US" sz="2500" kern="1200" dirty="0"/>
            <a:t> </a:t>
          </a:r>
          <a:r>
            <a:rPr lang="en-US" sz="2500" kern="1200" dirty="0" err="1"/>
            <a:t>ispita</a:t>
          </a:r>
          <a:r>
            <a:rPr lang="en-US" sz="2500" kern="1200" dirty="0"/>
            <a:t> </a:t>
          </a:r>
          <a:r>
            <a:rPr lang="en-US" sz="2500" kern="1200" dirty="0" err="1"/>
            <a:t>kako</a:t>
          </a:r>
          <a:r>
            <a:rPr lang="en-US" sz="2500" kern="1200" dirty="0"/>
            <a:t> bi se </a:t>
          </a:r>
          <a:r>
            <a:rPr lang="en-US" sz="2500" kern="1200" dirty="0" err="1"/>
            <a:t>provjerila</a:t>
          </a:r>
          <a:r>
            <a:rPr lang="en-US" sz="2500" kern="1200" dirty="0"/>
            <a:t> </a:t>
          </a:r>
          <a:r>
            <a:rPr lang="en-US" sz="2500" kern="1200" dirty="0" err="1"/>
            <a:t>točnost</a:t>
          </a:r>
          <a:r>
            <a:rPr lang="en-US" sz="2500" kern="1200" dirty="0"/>
            <a:t> </a:t>
          </a:r>
          <a:r>
            <a:rPr lang="en-US" sz="2500" kern="1200" dirty="0" err="1">
              <a:latin typeface="Calibri Light" panose="020F0302020204030204"/>
            </a:rPr>
            <a:t>riješenosti</a:t>
          </a:r>
          <a:r>
            <a:rPr lang="en-US" sz="2500" kern="1200" dirty="0"/>
            <a:t> </a:t>
          </a:r>
          <a:r>
            <a:rPr lang="en-US" sz="2500" kern="1200" dirty="0" err="1"/>
            <a:t>probnih</a:t>
          </a:r>
          <a:r>
            <a:rPr lang="en-US" sz="2500" kern="1200" dirty="0"/>
            <a:t> </a:t>
          </a:r>
          <a:r>
            <a:rPr lang="en-US" sz="2500" kern="1200" dirty="0" err="1"/>
            <a:t>ispita</a:t>
          </a:r>
          <a:r>
            <a:rPr lang="en-US" sz="2500" kern="1200" dirty="0"/>
            <a:t>.</a:t>
          </a:r>
        </a:p>
      </dsp:txBody>
      <dsp:txXfrm>
        <a:off x="87100" y="1947318"/>
        <a:ext cx="6089440" cy="1610050"/>
      </dsp:txXfrm>
    </dsp:sp>
    <dsp:sp modelId="{859C32EB-1EF8-467B-94BC-9708AD3BC1D5}">
      <dsp:nvSpPr>
        <dsp:cNvPr id="0" name=""/>
        <dsp:cNvSpPr/>
      </dsp:nvSpPr>
      <dsp:spPr>
        <a:xfrm>
          <a:off x="0" y="3716469"/>
          <a:ext cx="6263640" cy="178425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Calibri Light" panose="020F0302020204030204"/>
            </a:rPr>
            <a:t>za </a:t>
          </a:r>
          <a:r>
            <a:rPr lang="en-US" sz="2500" kern="1200" dirty="0" err="1">
              <a:latin typeface="Calibri Light" panose="020F0302020204030204"/>
            </a:rPr>
            <a:t>ovu</a:t>
          </a:r>
          <a:r>
            <a:rPr lang="en-US" sz="2500" kern="1200" dirty="0">
              <a:latin typeface="Calibri Light" panose="020F0302020204030204"/>
            </a:rPr>
            <a:t> </a:t>
          </a:r>
          <a:r>
            <a:rPr lang="en-US" sz="2500" kern="1200" dirty="0" err="1">
              <a:latin typeface="Calibri Light" panose="020F0302020204030204"/>
            </a:rPr>
            <a:t>školsku</a:t>
          </a:r>
          <a:r>
            <a:rPr lang="en-US" sz="2500" kern="1200" dirty="0">
              <a:latin typeface="Calibri Light" panose="020F0302020204030204"/>
            </a:rPr>
            <a:t> </a:t>
          </a:r>
          <a:r>
            <a:rPr lang="en-US" sz="2500" kern="1200" dirty="0" err="1">
              <a:latin typeface="Calibri Light" panose="020F0302020204030204"/>
            </a:rPr>
            <a:t>godinu</a:t>
          </a:r>
          <a:r>
            <a:rPr lang="en-US" sz="2500" kern="1200" dirty="0">
              <a:latin typeface="Calibri Light" panose="020F0302020204030204"/>
            </a:rPr>
            <a:t> </a:t>
          </a:r>
          <a:r>
            <a:rPr lang="en-US" sz="2500" kern="1200" dirty="0" err="1">
              <a:latin typeface="Calibri Light" panose="020F0302020204030204"/>
            </a:rPr>
            <a:t>nema</a:t>
          </a:r>
          <a:r>
            <a:rPr lang="en-US" sz="2500" kern="1200" dirty="0">
              <a:latin typeface="Calibri Light" panose="020F0302020204030204"/>
            </a:rPr>
            <a:t> </a:t>
          </a:r>
          <a:r>
            <a:rPr lang="en-US" sz="2500" kern="1200" dirty="0" err="1">
              <a:latin typeface="Calibri Light" panose="020F0302020204030204"/>
            </a:rPr>
            <a:t>informacije</a:t>
          </a:r>
          <a:r>
            <a:rPr lang="en-US" sz="2500" kern="1200" dirty="0">
              <a:latin typeface="Calibri Light" panose="020F0302020204030204"/>
            </a:rPr>
            <a:t> o </a:t>
          </a:r>
          <a:r>
            <a:rPr lang="en-US" sz="2500" kern="1200" dirty="0" err="1">
              <a:latin typeface="Calibri Light" panose="020F0302020204030204"/>
            </a:rPr>
            <a:t>novom</a:t>
          </a:r>
          <a:r>
            <a:rPr lang="en-US" sz="2500" kern="1200" dirty="0">
              <a:latin typeface="Calibri Light" panose="020F0302020204030204"/>
            </a:rPr>
            <a:t> </a:t>
          </a:r>
          <a:r>
            <a:rPr lang="en-US" sz="2500" kern="1200" dirty="0" err="1">
              <a:latin typeface="Calibri Light" panose="020F0302020204030204"/>
            </a:rPr>
            <a:t>probnom</a:t>
          </a:r>
          <a:r>
            <a:rPr lang="en-US" sz="2500" kern="1200" dirty="0">
              <a:latin typeface="Calibri Light" panose="020F0302020204030204"/>
            </a:rPr>
            <a:t> </a:t>
          </a:r>
          <a:r>
            <a:rPr lang="en-US" sz="2500" kern="1200" dirty="0" err="1">
              <a:latin typeface="Calibri Light" panose="020F0302020204030204"/>
            </a:rPr>
            <a:t>ispitu</a:t>
          </a:r>
          <a:endParaRPr lang="en-US" sz="2500" kern="1200" dirty="0" err="1"/>
        </a:p>
      </dsp:txBody>
      <dsp:txXfrm>
        <a:off x="87100" y="3803569"/>
        <a:ext cx="6089440" cy="16100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ostani-student.hr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ostani-student.hr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ostani-student.hr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stani-student.hr" TargetMode="External"/><Relationship Id="rId2" Type="http://schemas.openxmlformats.org/officeDocument/2006/relationships/hyperlink" Target="http://www.studij.hr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2D490B-82DB-72CD-2C1E-49C891825B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r="-2" b="6263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rgbClr val="FFFFFF"/>
                </a:solidFill>
                <a:cs typeface="Calibri Light"/>
              </a:rPr>
              <a:t>DRŽAVNA MATURA </a:t>
            </a:r>
            <a:br>
              <a:rPr lang="en-US" sz="6600" dirty="0">
                <a:ea typeface="+mj-lt"/>
                <a:cs typeface="+mj-lt"/>
              </a:rPr>
            </a:br>
            <a:r>
              <a:rPr lang="en-US" sz="6600" dirty="0">
                <a:solidFill>
                  <a:srgbClr val="FFFFFF"/>
                </a:solidFill>
                <a:ea typeface="+mj-lt"/>
                <a:cs typeface="+mj-lt"/>
              </a:rPr>
              <a:t>2024. / 2025.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838930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2800" dirty="0">
              <a:solidFill>
                <a:srgbClr val="FFFFFF"/>
              </a:solidFill>
              <a:cs typeface="Calibri"/>
            </a:endParaRPr>
          </a:p>
          <a:p>
            <a:r>
              <a:rPr lang="hr-HR" sz="2800" dirty="0">
                <a:solidFill>
                  <a:srgbClr val="FFFFFF"/>
                </a:solidFill>
                <a:ea typeface="+mn-lt"/>
                <a:cs typeface="+mn-lt"/>
              </a:rPr>
              <a:t>GIMNAZIJA VLADIMIR NAZOR</a:t>
            </a:r>
            <a:endParaRPr lang="en-US" sz="2800" dirty="0">
              <a:solidFill>
                <a:srgbClr val="FFFFFF"/>
              </a:solidFill>
              <a:ea typeface="+mn-lt"/>
              <a:cs typeface="+mn-lt"/>
            </a:endParaRPr>
          </a:p>
          <a:p>
            <a:r>
              <a:rPr lang="en-US" sz="2800" dirty="0">
                <a:solidFill>
                  <a:srgbClr val="FFFFFF"/>
                </a:solidFill>
                <a:ea typeface="+mn-lt"/>
                <a:cs typeface="+mn-lt"/>
              </a:rPr>
              <a:t>ZADAR, STUDENI 202</a:t>
            </a:r>
            <a:r>
              <a:rPr lang="hr-HR" sz="2800" dirty="0">
                <a:solidFill>
                  <a:srgbClr val="FFFFFF"/>
                </a:solidFill>
                <a:ea typeface="+mn-lt"/>
                <a:cs typeface="+mn-lt"/>
              </a:rPr>
              <a:t>4</a:t>
            </a:r>
            <a:r>
              <a:rPr lang="en-US" sz="2800" dirty="0">
                <a:solidFill>
                  <a:srgbClr val="FFFFFF"/>
                </a:solidFill>
                <a:ea typeface="+mn-lt"/>
                <a:cs typeface="+mn-lt"/>
              </a:rPr>
              <a:t>.</a:t>
            </a:r>
            <a:endParaRPr lang="en-US" sz="2800" dirty="0">
              <a:solidFill>
                <a:srgbClr val="FFFFFF"/>
              </a:solidFill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1611A-63EB-5C0E-18FC-F3167F635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RAZINE OBAVEZNIH ISPITA </a:t>
            </a:r>
            <a:r>
              <a:rPr lang="en-US" dirty="0" err="1">
                <a:cs typeface="Calibri Light"/>
              </a:rPr>
              <a:t>ISPITA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8B47293-BFBB-09B1-E1CF-22FB725AB5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8184754"/>
              </p:ext>
            </p:extLst>
          </p:nvPr>
        </p:nvGraphicFramePr>
        <p:xfrm>
          <a:off x="838200" y="2566160"/>
          <a:ext cx="7832448" cy="26742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16224">
                  <a:extLst>
                    <a:ext uri="{9D8B030D-6E8A-4147-A177-3AD203B41FA5}">
                      <a16:colId xmlns:a16="http://schemas.microsoft.com/office/drawing/2014/main" val="4105541913"/>
                    </a:ext>
                  </a:extLst>
                </a:gridCol>
                <a:gridCol w="3916224">
                  <a:extLst>
                    <a:ext uri="{9D8B030D-6E8A-4147-A177-3AD203B41FA5}">
                      <a16:colId xmlns:a16="http://schemas.microsoft.com/office/drawing/2014/main" val="2042968780"/>
                    </a:ext>
                  </a:extLst>
                </a:gridCol>
              </a:tblGrid>
              <a:tr h="1006161">
                <a:tc>
                  <a:txBody>
                    <a:bodyPr/>
                    <a:lstStyle/>
                    <a:p>
                      <a:r>
                        <a:rPr lang="en-US" sz="2400" b="1" dirty="0"/>
                        <a:t>HRVATSKI JEZIK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JEDINSTVENA RAZINA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8666693"/>
                  </a:ext>
                </a:extLst>
              </a:tr>
              <a:tr h="845176">
                <a:tc>
                  <a:txBody>
                    <a:bodyPr/>
                    <a:lstStyle/>
                    <a:p>
                      <a:r>
                        <a:rPr lang="en-US" sz="2400" b="1" dirty="0"/>
                        <a:t>MATEMATIKA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A </a:t>
                      </a:r>
                      <a:r>
                        <a:rPr lang="en-US" sz="2400" b="1" dirty="0"/>
                        <a:t> (VIŠA RAZINA) I </a:t>
                      </a:r>
                      <a:endParaRPr lang="en-US" b="1"/>
                    </a:p>
                    <a:p>
                      <a:pPr lvl="0">
                        <a:buNone/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B</a:t>
                      </a:r>
                      <a:r>
                        <a:rPr lang="en-US" sz="2400" b="1" dirty="0"/>
                        <a:t>  (OSNOVNA RAZINA)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2156824"/>
                  </a:ext>
                </a:extLst>
              </a:tr>
              <a:tr h="730398">
                <a:tc>
                  <a:txBody>
                    <a:bodyPr/>
                    <a:lstStyle/>
                    <a:p>
                      <a:r>
                        <a:rPr lang="en-US" sz="2400" b="1" dirty="0"/>
                        <a:t>STRANI JEZIK (ENGLESKI JEZIK)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b="1" i="0" u="none" strike="noStrike" noProof="0" dirty="0">
                          <a:solidFill>
                            <a:srgbClr val="FF0000"/>
                          </a:solidFill>
                          <a:latin typeface="Calibri"/>
                        </a:rPr>
                        <a:t>A</a:t>
                      </a:r>
                      <a:r>
                        <a:rPr lang="en-US" sz="2400" b="1" i="0" u="none" strike="noStrike" noProof="0" dirty="0">
                          <a:latin typeface="Calibri"/>
                        </a:rPr>
                        <a:t>  (VIŠA RAZINA) I </a:t>
                      </a:r>
                      <a:endParaRPr lang="en-US" sz="2400" b="1" dirty="0"/>
                    </a:p>
                    <a:p>
                      <a:pPr lvl="0">
                        <a:buNone/>
                      </a:pPr>
                      <a:r>
                        <a:rPr lang="en-US" sz="2400" b="1" i="0" u="none" strike="noStrike" noProof="0" dirty="0">
                          <a:solidFill>
                            <a:srgbClr val="FF0000"/>
                          </a:solidFill>
                          <a:latin typeface="Calibri"/>
                        </a:rPr>
                        <a:t>B</a:t>
                      </a:r>
                      <a:r>
                        <a:rPr lang="en-US" sz="2400" b="1" i="0" u="none" strike="noStrike" noProof="0" dirty="0">
                          <a:latin typeface="Calibri"/>
                        </a:rPr>
                        <a:t>  (OSNOVNA RAZINA)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7733966"/>
                  </a:ext>
                </a:extLst>
              </a:tr>
            </a:tbl>
          </a:graphicData>
        </a:graphic>
      </p:graphicFrame>
      <p:pic>
        <p:nvPicPr>
          <p:cNvPr id="5" name="Picture 5">
            <a:extLst>
              <a:ext uri="{FF2B5EF4-FFF2-40B4-BE49-F238E27FC236}">
                <a16:creationId xmlns:a16="http://schemas.microsoft.com/office/drawing/2014/main" id="{C7BCBEDC-11C8-07BD-556E-B54B2BB58D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0021" y="2157346"/>
            <a:ext cx="2793508" cy="372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8967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3D18B-B6D5-C803-7919-E165CEBBC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UVJET RAZINA ZA UPIS NA STUDIJ</a:t>
            </a: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00A0B9D-1FAE-4F15-0DA9-74872F47F38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711422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0F3A0-C028-C78B-A066-E64999816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+mj-lt"/>
                <a:cs typeface="+mj-lt"/>
              </a:rPr>
              <a:t>ISPITI IZBORNOGA DIJELA DRŽAVNE MATURE</a:t>
            </a: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5C9323B-7531-CE18-054B-16D550150B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081176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34969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5D8C6F-7470-5536-6DE4-996D6B548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US" sz="6000">
                <a:solidFill>
                  <a:schemeClr val="bg1"/>
                </a:solidFill>
                <a:cs typeface="Calibri Light"/>
              </a:rPr>
              <a:t>PROBNA MATURA</a:t>
            </a:r>
            <a:endParaRPr lang="en-US" sz="600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F81F67E-D6DD-1402-A6C5-8207655BBD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2432969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87036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5314994-6337-4875-8CF5-652CAFE83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1999" cy="4267200"/>
            <a:chOff x="7467600" y="0"/>
            <a:chExt cx="472440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3A2D4D6-D501-439A-9FC6-397879C465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CD20BAA-1998-4EBB-AD61-13A92072E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449A6C7-D15F-4AA5-BFA5-71A404B47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267200"/>
          </a:xfrm>
          <a:custGeom>
            <a:avLst/>
            <a:gdLst>
              <a:gd name="connsiteX0" fmla="*/ 2537169 w 12192000"/>
              <a:gd name="connsiteY0" fmla="*/ 4125568 h 4267200"/>
              <a:gd name="connsiteX1" fmla="*/ 3246267 w 12192000"/>
              <a:gd name="connsiteY1" fmla="*/ 4262961 h 4267200"/>
              <a:gd name="connsiteX2" fmla="*/ 3253970 w 12192000"/>
              <a:gd name="connsiteY2" fmla="*/ 4267200 h 4267200"/>
              <a:gd name="connsiteX3" fmla="*/ 3071791 w 12192000"/>
              <a:gd name="connsiteY3" fmla="*/ 4267200 h 4267200"/>
              <a:gd name="connsiteX4" fmla="*/ 2975095 w 12192000"/>
              <a:gd name="connsiteY4" fmla="*/ 4243356 h 4267200"/>
              <a:gd name="connsiteX5" fmla="*/ 2626982 w 12192000"/>
              <a:gd name="connsiteY5" fmla="*/ 4206450 h 4267200"/>
              <a:gd name="connsiteX6" fmla="*/ 2490617 w 12192000"/>
              <a:gd name="connsiteY6" fmla="*/ 4206951 h 4267200"/>
              <a:gd name="connsiteX7" fmla="*/ 2819869 w 12192000"/>
              <a:gd name="connsiteY7" fmla="*/ 4252936 h 4267200"/>
              <a:gd name="connsiteX8" fmla="*/ 2900997 w 12192000"/>
              <a:gd name="connsiteY8" fmla="*/ 4267200 h 4267200"/>
              <a:gd name="connsiteX9" fmla="*/ 2705858 w 12192000"/>
              <a:gd name="connsiteY9" fmla="*/ 4267200 h 4267200"/>
              <a:gd name="connsiteX10" fmla="*/ 2561467 w 12192000"/>
              <a:gd name="connsiteY10" fmla="*/ 4246270 h 4267200"/>
              <a:gd name="connsiteX11" fmla="*/ 2305292 w 12192000"/>
              <a:gd name="connsiteY11" fmla="*/ 4219492 h 4267200"/>
              <a:gd name="connsiteX12" fmla="*/ 2409349 w 12192000"/>
              <a:gd name="connsiteY12" fmla="*/ 4267200 h 4267200"/>
              <a:gd name="connsiteX13" fmla="*/ 2266705 w 12192000"/>
              <a:gd name="connsiteY13" fmla="*/ 4267200 h 4267200"/>
              <a:gd name="connsiteX14" fmla="*/ 2183576 w 12192000"/>
              <a:gd name="connsiteY14" fmla="*/ 4227150 h 4267200"/>
              <a:gd name="connsiteX15" fmla="*/ 2151029 w 12192000"/>
              <a:gd name="connsiteY15" fmla="*/ 4146947 h 4267200"/>
              <a:gd name="connsiteX16" fmla="*/ 2537169 w 12192000"/>
              <a:gd name="connsiteY16" fmla="*/ 4125568 h 4267200"/>
              <a:gd name="connsiteX17" fmla="*/ 9258094 w 12192000"/>
              <a:gd name="connsiteY17" fmla="*/ 3958602 h 4267200"/>
              <a:gd name="connsiteX18" fmla="*/ 8526712 w 12192000"/>
              <a:gd name="connsiteY18" fmla="*/ 4119804 h 4267200"/>
              <a:gd name="connsiteX19" fmla="*/ 9258094 w 12192000"/>
              <a:gd name="connsiteY19" fmla="*/ 3958602 h 4267200"/>
              <a:gd name="connsiteX20" fmla="*/ 9168987 w 12192000"/>
              <a:gd name="connsiteY20" fmla="*/ 3919232 h 4267200"/>
              <a:gd name="connsiteX21" fmla="*/ 8603910 w 12192000"/>
              <a:gd name="connsiteY21" fmla="*/ 4068895 h 4267200"/>
              <a:gd name="connsiteX22" fmla="*/ 9252382 w 12192000"/>
              <a:gd name="connsiteY22" fmla="*/ 3927759 h 4267200"/>
              <a:gd name="connsiteX23" fmla="*/ 9168987 w 12192000"/>
              <a:gd name="connsiteY23" fmla="*/ 3919232 h 4267200"/>
              <a:gd name="connsiteX24" fmla="*/ 1635889 w 12192000"/>
              <a:gd name="connsiteY24" fmla="*/ 3709494 h 4267200"/>
              <a:gd name="connsiteX25" fmla="*/ 1634800 w 12192000"/>
              <a:gd name="connsiteY25" fmla="*/ 3731111 h 4267200"/>
              <a:gd name="connsiteX26" fmla="*/ 1635889 w 12192000"/>
              <a:gd name="connsiteY26" fmla="*/ 3709494 h 4267200"/>
              <a:gd name="connsiteX27" fmla="*/ 3174829 w 12192000"/>
              <a:gd name="connsiteY27" fmla="*/ 3620110 h 4267200"/>
              <a:gd name="connsiteX28" fmla="*/ 3189263 w 12192000"/>
              <a:gd name="connsiteY28" fmla="*/ 3625726 h 4267200"/>
              <a:gd name="connsiteX29" fmla="*/ 3560912 w 12192000"/>
              <a:gd name="connsiteY29" fmla="*/ 4079863 h 4267200"/>
              <a:gd name="connsiteX30" fmla="*/ 3611854 w 12192000"/>
              <a:gd name="connsiteY30" fmla="*/ 4188366 h 4267200"/>
              <a:gd name="connsiteX31" fmla="*/ 3631583 w 12192000"/>
              <a:gd name="connsiteY31" fmla="*/ 4267200 h 4267200"/>
              <a:gd name="connsiteX32" fmla="*/ 3575699 w 12192000"/>
              <a:gd name="connsiteY32" fmla="*/ 4267200 h 4267200"/>
              <a:gd name="connsiteX33" fmla="*/ 3575567 w 12192000"/>
              <a:gd name="connsiteY33" fmla="*/ 4263588 h 4267200"/>
              <a:gd name="connsiteX34" fmla="*/ 3467355 w 12192000"/>
              <a:gd name="connsiteY34" fmla="*/ 3988130 h 4267200"/>
              <a:gd name="connsiteX35" fmla="*/ 3310753 w 12192000"/>
              <a:gd name="connsiteY35" fmla="*/ 3787140 h 4267200"/>
              <a:gd name="connsiteX36" fmla="*/ 3291335 w 12192000"/>
              <a:gd name="connsiteY36" fmla="*/ 3767420 h 4267200"/>
              <a:gd name="connsiteX37" fmla="*/ 3390805 w 12192000"/>
              <a:gd name="connsiteY37" fmla="*/ 3937163 h 4267200"/>
              <a:gd name="connsiteX38" fmla="*/ 3545740 w 12192000"/>
              <a:gd name="connsiteY38" fmla="*/ 4251102 h 4267200"/>
              <a:gd name="connsiteX39" fmla="*/ 3550709 w 12192000"/>
              <a:gd name="connsiteY39" fmla="*/ 4267200 h 4267200"/>
              <a:gd name="connsiteX40" fmla="*/ 3513586 w 12192000"/>
              <a:gd name="connsiteY40" fmla="*/ 4267200 h 4267200"/>
              <a:gd name="connsiteX41" fmla="*/ 3470728 w 12192000"/>
              <a:gd name="connsiteY41" fmla="*/ 4152456 h 4267200"/>
              <a:gd name="connsiteX42" fmla="*/ 3364433 w 12192000"/>
              <a:gd name="connsiteY42" fmla="*/ 3953121 h 4267200"/>
              <a:gd name="connsiteX43" fmla="*/ 3316479 w 12192000"/>
              <a:gd name="connsiteY43" fmla="*/ 3872136 h 4267200"/>
              <a:gd name="connsiteX44" fmla="*/ 3504482 w 12192000"/>
              <a:gd name="connsiteY44" fmla="*/ 4267200 h 4267200"/>
              <a:gd name="connsiteX45" fmla="*/ 3467547 w 12192000"/>
              <a:gd name="connsiteY45" fmla="*/ 4267200 h 4267200"/>
              <a:gd name="connsiteX46" fmla="*/ 3177952 w 12192000"/>
              <a:gd name="connsiteY46" fmla="*/ 3657386 h 4267200"/>
              <a:gd name="connsiteX47" fmla="*/ 3174829 w 12192000"/>
              <a:gd name="connsiteY47" fmla="*/ 3620110 h 4267200"/>
              <a:gd name="connsiteX48" fmla="*/ 11279315 w 12192000"/>
              <a:gd name="connsiteY48" fmla="*/ 3618448 h 4267200"/>
              <a:gd name="connsiteX49" fmla="*/ 11317765 w 12192000"/>
              <a:gd name="connsiteY49" fmla="*/ 3638405 h 4267200"/>
              <a:gd name="connsiteX50" fmla="*/ 11304886 w 12192000"/>
              <a:gd name="connsiteY50" fmla="*/ 4200582 h 4267200"/>
              <a:gd name="connsiteX51" fmla="*/ 11298904 w 12192000"/>
              <a:gd name="connsiteY51" fmla="*/ 4267200 h 4267200"/>
              <a:gd name="connsiteX52" fmla="*/ 11213088 w 12192000"/>
              <a:gd name="connsiteY52" fmla="*/ 4267200 h 4267200"/>
              <a:gd name="connsiteX53" fmla="*/ 11219157 w 12192000"/>
              <a:gd name="connsiteY53" fmla="*/ 4210725 h 4267200"/>
              <a:gd name="connsiteX54" fmla="*/ 11225213 w 12192000"/>
              <a:gd name="connsiteY54" fmla="*/ 3936722 h 4267200"/>
              <a:gd name="connsiteX55" fmla="*/ 11182914 w 12192000"/>
              <a:gd name="connsiteY55" fmla="*/ 4196771 h 4267200"/>
              <a:gd name="connsiteX56" fmla="*/ 11172266 w 12192000"/>
              <a:gd name="connsiteY56" fmla="*/ 4267200 h 4267200"/>
              <a:gd name="connsiteX57" fmla="*/ 11140975 w 12192000"/>
              <a:gd name="connsiteY57" fmla="*/ 4267200 h 4267200"/>
              <a:gd name="connsiteX58" fmla="*/ 11152239 w 12192000"/>
              <a:gd name="connsiteY58" fmla="*/ 4192628 h 4267200"/>
              <a:gd name="connsiteX59" fmla="*/ 11201005 w 12192000"/>
              <a:gd name="connsiteY59" fmla="*/ 3900089 h 4267200"/>
              <a:gd name="connsiteX60" fmla="*/ 11105754 w 12192000"/>
              <a:gd name="connsiteY60" fmla="*/ 4139192 h 4267200"/>
              <a:gd name="connsiteX61" fmla="*/ 11065821 w 12192000"/>
              <a:gd name="connsiteY61" fmla="*/ 4267200 h 4267200"/>
              <a:gd name="connsiteX62" fmla="*/ 10978133 w 12192000"/>
              <a:gd name="connsiteY62" fmla="*/ 4267200 h 4267200"/>
              <a:gd name="connsiteX63" fmla="*/ 11088889 w 12192000"/>
              <a:gd name="connsiteY63" fmla="*/ 3963916 h 4267200"/>
              <a:gd name="connsiteX64" fmla="*/ 11231212 w 12192000"/>
              <a:gd name="connsiteY64" fmla="*/ 3645474 h 4267200"/>
              <a:gd name="connsiteX65" fmla="*/ 11279315 w 12192000"/>
              <a:gd name="connsiteY65" fmla="*/ 3618448 h 4267200"/>
              <a:gd name="connsiteX66" fmla="*/ 10296877 w 12192000"/>
              <a:gd name="connsiteY66" fmla="*/ 3526602 h 4267200"/>
              <a:gd name="connsiteX67" fmla="*/ 10314210 w 12192000"/>
              <a:gd name="connsiteY67" fmla="*/ 3538353 h 4267200"/>
              <a:gd name="connsiteX68" fmla="*/ 10450858 w 12192000"/>
              <a:gd name="connsiteY68" fmla="*/ 3902477 h 4267200"/>
              <a:gd name="connsiteX69" fmla="*/ 10572255 w 12192000"/>
              <a:gd name="connsiteY69" fmla="*/ 4267200 h 4267200"/>
              <a:gd name="connsiteX70" fmla="*/ 10477642 w 12192000"/>
              <a:gd name="connsiteY70" fmla="*/ 4267200 h 4267200"/>
              <a:gd name="connsiteX71" fmla="*/ 10436479 w 12192000"/>
              <a:gd name="connsiteY71" fmla="*/ 4144570 h 4267200"/>
              <a:gd name="connsiteX72" fmla="*/ 10277529 w 12192000"/>
              <a:gd name="connsiteY72" fmla="*/ 3701307 h 4267200"/>
              <a:gd name="connsiteX73" fmla="*/ 10276797 w 12192000"/>
              <a:gd name="connsiteY73" fmla="*/ 3708672 h 4267200"/>
              <a:gd name="connsiteX74" fmla="*/ 10385906 w 12192000"/>
              <a:gd name="connsiteY74" fmla="*/ 4147031 h 4267200"/>
              <a:gd name="connsiteX75" fmla="*/ 10431445 w 12192000"/>
              <a:gd name="connsiteY75" fmla="*/ 4267200 h 4267200"/>
              <a:gd name="connsiteX76" fmla="*/ 10398237 w 12192000"/>
              <a:gd name="connsiteY76" fmla="*/ 4267200 h 4267200"/>
              <a:gd name="connsiteX77" fmla="*/ 10356661 w 12192000"/>
              <a:gd name="connsiteY77" fmla="*/ 4157302 h 4267200"/>
              <a:gd name="connsiteX78" fmla="*/ 10268559 w 12192000"/>
              <a:gd name="connsiteY78" fmla="*/ 3871054 h 4267200"/>
              <a:gd name="connsiteX79" fmla="*/ 10340065 w 12192000"/>
              <a:gd name="connsiteY79" fmla="*/ 4201637 h 4267200"/>
              <a:gd name="connsiteX80" fmla="*/ 10368861 w 12192000"/>
              <a:gd name="connsiteY80" fmla="*/ 4267200 h 4267200"/>
              <a:gd name="connsiteX81" fmla="*/ 10267862 w 12192000"/>
              <a:gd name="connsiteY81" fmla="*/ 4267200 h 4267200"/>
              <a:gd name="connsiteX82" fmla="*/ 10236210 w 12192000"/>
              <a:gd name="connsiteY82" fmla="*/ 4185635 h 4267200"/>
              <a:gd name="connsiteX83" fmla="*/ 10225980 w 12192000"/>
              <a:gd name="connsiteY83" fmla="*/ 3561061 h 4267200"/>
              <a:gd name="connsiteX84" fmla="*/ 10296877 w 12192000"/>
              <a:gd name="connsiteY84" fmla="*/ 3526602 h 4267200"/>
              <a:gd name="connsiteX85" fmla="*/ 3429186 w 12192000"/>
              <a:gd name="connsiteY85" fmla="*/ 3458784 h 4267200"/>
              <a:gd name="connsiteX86" fmla="*/ 3446761 w 12192000"/>
              <a:gd name="connsiteY86" fmla="*/ 3461278 h 4267200"/>
              <a:gd name="connsiteX87" fmla="*/ 4419733 w 12192000"/>
              <a:gd name="connsiteY87" fmla="*/ 3963555 h 4267200"/>
              <a:gd name="connsiteX88" fmla="*/ 4659448 w 12192000"/>
              <a:gd name="connsiteY88" fmla="*/ 4172746 h 4267200"/>
              <a:gd name="connsiteX89" fmla="*/ 4719140 w 12192000"/>
              <a:gd name="connsiteY89" fmla="*/ 4267200 h 4267200"/>
              <a:gd name="connsiteX90" fmla="*/ 4641222 w 12192000"/>
              <a:gd name="connsiteY90" fmla="*/ 4267200 h 4267200"/>
              <a:gd name="connsiteX91" fmla="*/ 4599968 w 12192000"/>
              <a:gd name="connsiteY91" fmla="*/ 4207074 h 4267200"/>
              <a:gd name="connsiteX92" fmla="*/ 4136093 w 12192000"/>
              <a:gd name="connsiteY92" fmla="*/ 3858466 h 4267200"/>
              <a:gd name="connsiteX93" fmla="*/ 3670252 w 12192000"/>
              <a:gd name="connsiteY93" fmla="*/ 3622798 h 4267200"/>
              <a:gd name="connsiteX94" fmla="*/ 3817258 w 12192000"/>
              <a:gd name="connsiteY94" fmla="*/ 3723577 h 4267200"/>
              <a:gd name="connsiteX95" fmla="*/ 4000461 w 12192000"/>
              <a:gd name="connsiteY95" fmla="*/ 3855966 h 4267200"/>
              <a:gd name="connsiteX96" fmla="*/ 4088180 w 12192000"/>
              <a:gd name="connsiteY96" fmla="*/ 3929774 h 4267200"/>
              <a:gd name="connsiteX97" fmla="*/ 4184555 w 12192000"/>
              <a:gd name="connsiteY97" fmla="*/ 4010683 h 4267200"/>
              <a:gd name="connsiteX98" fmla="*/ 4399563 w 12192000"/>
              <a:gd name="connsiteY98" fmla="*/ 4158106 h 4267200"/>
              <a:gd name="connsiteX99" fmla="*/ 4546299 w 12192000"/>
              <a:gd name="connsiteY99" fmla="*/ 4254934 h 4267200"/>
              <a:gd name="connsiteX100" fmla="*/ 4561743 w 12192000"/>
              <a:gd name="connsiteY100" fmla="*/ 4267200 h 4267200"/>
              <a:gd name="connsiteX101" fmla="*/ 4509274 w 12192000"/>
              <a:gd name="connsiteY101" fmla="*/ 4267200 h 4267200"/>
              <a:gd name="connsiteX102" fmla="*/ 4383389 w 12192000"/>
              <a:gd name="connsiteY102" fmla="*/ 4184369 h 4267200"/>
              <a:gd name="connsiteX103" fmla="*/ 4165508 w 12192000"/>
              <a:gd name="connsiteY103" fmla="*/ 4035196 h 4267200"/>
              <a:gd name="connsiteX104" fmla="*/ 4068162 w 12192000"/>
              <a:gd name="connsiteY104" fmla="*/ 3953394 h 4267200"/>
              <a:gd name="connsiteX105" fmla="*/ 3981416 w 12192000"/>
              <a:gd name="connsiteY105" fmla="*/ 3880482 h 4267200"/>
              <a:gd name="connsiteX106" fmla="*/ 3800147 w 12192000"/>
              <a:gd name="connsiteY106" fmla="*/ 3749872 h 4267200"/>
              <a:gd name="connsiteX107" fmla="*/ 3655073 w 12192000"/>
              <a:gd name="connsiteY107" fmla="*/ 3650884 h 4267200"/>
              <a:gd name="connsiteX108" fmla="*/ 3989938 w 12192000"/>
              <a:gd name="connsiteY108" fmla="*/ 3991685 h 4267200"/>
              <a:gd name="connsiteX109" fmla="*/ 4393907 w 12192000"/>
              <a:gd name="connsiteY109" fmla="*/ 4261258 h 4267200"/>
              <a:gd name="connsiteX110" fmla="*/ 4408201 w 12192000"/>
              <a:gd name="connsiteY110" fmla="*/ 4267200 h 4267200"/>
              <a:gd name="connsiteX111" fmla="*/ 4250346 w 12192000"/>
              <a:gd name="connsiteY111" fmla="*/ 4267200 h 4267200"/>
              <a:gd name="connsiteX112" fmla="*/ 4245269 w 12192000"/>
              <a:gd name="connsiteY112" fmla="*/ 4265040 h 4267200"/>
              <a:gd name="connsiteX113" fmla="*/ 4036318 w 12192000"/>
              <a:gd name="connsiteY113" fmla="*/ 4147013 h 4267200"/>
              <a:gd name="connsiteX114" fmla="*/ 3432098 w 12192000"/>
              <a:gd name="connsiteY114" fmla="*/ 3537312 h 4267200"/>
              <a:gd name="connsiteX115" fmla="*/ 3429186 w 12192000"/>
              <a:gd name="connsiteY115" fmla="*/ 3458784 h 4267200"/>
              <a:gd name="connsiteX116" fmla="*/ 9334796 w 12192000"/>
              <a:gd name="connsiteY116" fmla="*/ 3456584 h 4267200"/>
              <a:gd name="connsiteX117" fmla="*/ 9651570 w 12192000"/>
              <a:gd name="connsiteY117" fmla="*/ 3826505 h 4267200"/>
              <a:gd name="connsiteX118" fmla="*/ 9334796 w 12192000"/>
              <a:gd name="connsiteY118" fmla="*/ 3456584 h 4267200"/>
              <a:gd name="connsiteX119" fmla="*/ 4440129 w 12192000"/>
              <a:gd name="connsiteY119" fmla="*/ 3448571 h 4267200"/>
              <a:gd name="connsiteX120" fmla="*/ 4856525 w 12192000"/>
              <a:gd name="connsiteY120" fmla="*/ 3915351 h 4267200"/>
              <a:gd name="connsiteX121" fmla="*/ 5059055 w 12192000"/>
              <a:gd name="connsiteY121" fmla="*/ 4108918 h 4267200"/>
              <a:gd name="connsiteX122" fmla="*/ 5290070 w 12192000"/>
              <a:gd name="connsiteY122" fmla="*/ 4263619 h 4267200"/>
              <a:gd name="connsiteX123" fmla="*/ 4834991 w 12192000"/>
              <a:gd name="connsiteY123" fmla="*/ 3830985 h 4267200"/>
              <a:gd name="connsiteX124" fmla="*/ 4440129 w 12192000"/>
              <a:gd name="connsiteY124" fmla="*/ 3448571 h 4267200"/>
              <a:gd name="connsiteX125" fmla="*/ 5425834 w 12192000"/>
              <a:gd name="connsiteY125" fmla="*/ 3162785 h 4267200"/>
              <a:gd name="connsiteX126" fmla="*/ 5401644 w 12192000"/>
              <a:gd name="connsiteY126" fmla="*/ 3617847 h 4267200"/>
              <a:gd name="connsiteX127" fmla="*/ 5467256 w 12192000"/>
              <a:gd name="connsiteY127" fmla="*/ 4175494 h 4267200"/>
              <a:gd name="connsiteX128" fmla="*/ 5448069 w 12192000"/>
              <a:gd name="connsiteY128" fmla="*/ 3567554 h 4267200"/>
              <a:gd name="connsiteX129" fmla="*/ 1318687 w 12192000"/>
              <a:gd name="connsiteY129" fmla="*/ 3113840 h 4267200"/>
              <a:gd name="connsiteX130" fmla="*/ 1066793 w 12192000"/>
              <a:gd name="connsiteY130" fmla="*/ 3212171 h 4267200"/>
              <a:gd name="connsiteX131" fmla="*/ 993319 w 12192000"/>
              <a:gd name="connsiteY131" fmla="*/ 3247648 h 4267200"/>
              <a:gd name="connsiteX132" fmla="*/ 853081 w 12192000"/>
              <a:gd name="connsiteY132" fmla="*/ 3312410 h 4267200"/>
              <a:gd name="connsiteX133" fmla="*/ 805957 w 12192000"/>
              <a:gd name="connsiteY133" fmla="*/ 3330443 h 4267200"/>
              <a:gd name="connsiteX134" fmla="*/ 1318687 w 12192000"/>
              <a:gd name="connsiteY134" fmla="*/ 3113840 h 4267200"/>
              <a:gd name="connsiteX135" fmla="*/ 5453702 w 12192000"/>
              <a:gd name="connsiteY135" fmla="*/ 3090882 h 4267200"/>
              <a:gd name="connsiteX136" fmla="*/ 5480135 w 12192000"/>
              <a:gd name="connsiteY136" fmla="*/ 3565802 h 4267200"/>
              <a:gd name="connsiteX137" fmla="*/ 5499023 w 12192000"/>
              <a:gd name="connsiteY137" fmla="*/ 4166310 h 4267200"/>
              <a:gd name="connsiteX138" fmla="*/ 5547022 w 12192000"/>
              <a:gd name="connsiteY138" fmla="*/ 3607838 h 4267200"/>
              <a:gd name="connsiteX139" fmla="*/ 5515964 w 12192000"/>
              <a:gd name="connsiteY139" fmla="*/ 3378541 h 4267200"/>
              <a:gd name="connsiteX140" fmla="*/ 5453702 w 12192000"/>
              <a:gd name="connsiteY140" fmla="*/ 3090882 h 4267200"/>
              <a:gd name="connsiteX141" fmla="*/ 9790480 w 12192000"/>
              <a:gd name="connsiteY141" fmla="*/ 3078533 h 4267200"/>
              <a:gd name="connsiteX142" fmla="*/ 9763295 w 12192000"/>
              <a:gd name="connsiteY142" fmla="*/ 3245370 h 4267200"/>
              <a:gd name="connsiteX143" fmla="*/ 9736458 w 12192000"/>
              <a:gd name="connsiteY143" fmla="*/ 3758413 h 4267200"/>
              <a:gd name="connsiteX144" fmla="*/ 9763499 w 12192000"/>
              <a:gd name="connsiteY144" fmla="*/ 3528057 h 4267200"/>
              <a:gd name="connsiteX145" fmla="*/ 9793906 w 12192000"/>
              <a:gd name="connsiteY145" fmla="*/ 3231157 h 4267200"/>
              <a:gd name="connsiteX146" fmla="*/ 9791874 w 12192000"/>
              <a:gd name="connsiteY146" fmla="*/ 3142788 h 4267200"/>
              <a:gd name="connsiteX147" fmla="*/ 9790480 w 12192000"/>
              <a:gd name="connsiteY147" fmla="*/ 3078533 h 4267200"/>
              <a:gd name="connsiteX148" fmla="*/ 1238695 w 12192000"/>
              <a:gd name="connsiteY148" fmla="*/ 3076820 h 4267200"/>
              <a:gd name="connsiteX149" fmla="*/ 716371 w 12192000"/>
              <a:gd name="connsiteY149" fmla="*/ 3293249 h 4267200"/>
              <a:gd name="connsiteX150" fmla="*/ 579522 w 12192000"/>
              <a:gd name="connsiteY150" fmla="*/ 3371759 h 4267200"/>
              <a:gd name="connsiteX151" fmla="*/ 600288 w 12192000"/>
              <a:gd name="connsiteY151" fmla="*/ 3365555 h 4267200"/>
              <a:gd name="connsiteX152" fmla="*/ 840692 w 12192000"/>
              <a:gd name="connsiteY152" fmla="*/ 3284921 h 4267200"/>
              <a:gd name="connsiteX153" fmla="*/ 979248 w 12192000"/>
              <a:gd name="connsiteY153" fmla="*/ 3221003 h 4267200"/>
              <a:gd name="connsiteX154" fmla="*/ 1053282 w 12192000"/>
              <a:gd name="connsiteY154" fmla="*/ 3185247 h 4267200"/>
              <a:gd name="connsiteX155" fmla="*/ 1320603 w 12192000"/>
              <a:gd name="connsiteY155" fmla="*/ 3081281 h 4267200"/>
              <a:gd name="connsiteX156" fmla="*/ 1238695 w 12192000"/>
              <a:gd name="connsiteY156" fmla="*/ 3076820 h 4267200"/>
              <a:gd name="connsiteX157" fmla="*/ 5425627 w 12192000"/>
              <a:gd name="connsiteY157" fmla="*/ 2954192 h 4267200"/>
              <a:gd name="connsiteX158" fmla="*/ 5470770 w 12192000"/>
              <a:gd name="connsiteY158" fmla="*/ 3005435 h 4267200"/>
              <a:gd name="connsiteX159" fmla="*/ 5567647 w 12192000"/>
              <a:gd name="connsiteY159" fmla="*/ 4190286 h 4267200"/>
              <a:gd name="connsiteX160" fmla="*/ 5545854 w 12192000"/>
              <a:gd name="connsiteY160" fmla="*/ 4267200 h 4267200"/>
              <a:gd name="connsiteX161" fmla="*/ 5391871 w 12192000"/>
              <a:gd name="connsiteY161" fmla="*/ 4267200 h 4267200"/>
              <a:gd name="connsiteX162" fmla="*/ 5318171 w 12192000"/>
              <a:gd name="connsiteY162" fmla="*/ 4175818 h 4267200"/>
              <a:gd name="connsiteX163" fmla="*/ 4943646 w 12192000"/>
              <a:gd name="connsiteY163" fmla="*/ 3822916 h 4267200"/>
              <a:gd name="connsiteX164" fmla="*/ 4594837 w 12192000"/>
              <a:gd name="connsiteY164" fmla="*/ 3532274 h 4267200"/>
              <a:gd name="connsiteX165" fmla="*/ 4441737 w 12192000"/>
              <a:gd name="connsiteY165" fmla="*/ 3399734 h 4267200"/>
              <a:gd name="connsiteX166" fmla="*/ 4431236 w 12192000"/>
              <a:gd name="connsiteY166" fmla="*/ 3400954 h 4267200"/>
              <a:gd name="connsiteX167" fmla="*/ 4557150 w 12192000"/>
              <a:gd name="connsiteY167" fmla="*/ 3510023 h 4267200"/>
              <a:gd name="connsiteX168" fmla="*/ 4856936 w 12192000"/>
              <a:gd name="connsiteY168" fmla="*/ 3809146 h 4267200"/>
              <a:gd name="connsiteX169" fmla="*/ 5111996 w 12192000"/>
              <a:gd name="connsiteY169" fmla="*/ 4065759 h 4267200"/>
              <a:gd name="connsiteX170" fmla="*/ 5246890 w 12192000"/>
              <a:gd name="connsiteY170" fmla="*/ 4187633 h 4267200"/>
              <a:gd name="connsiteX171" fmla="*/ 5347266 w 12192000"/>
              <a:gd name="connsiteY171" fmla="*/ 4267200 h 4267200"/>
              <a:gd name="connsiteX172" fmla="*/ 5164092 w 12192000"/>
              <a:gd name="connsiteY172" fmla="*/ 4267200 h 4267200"/>
              <a:gd name="connsiteX173" fmla="*/ 5108945 w 12192000"/>
              <a:gd name="connsiteY173" fmla="*/ 4232176 h 4267200"/>
              <a:gd name="connsiteX174" fmla="*/ 4294126 w 12192000"/>
              <a:gd name="connsiteY174" fmla="*/ 3303048 h 4267200"/>
              <a:gd name="connsiteX175" fmla="*/ 4305321 w 12192000"/>
              <a:gd name="connsiteY175" fmla="*/ 3256953 h 4267200"/>
              <a:gd name="connsiteX176" fmla="*/ 4949299 w 12192000"/>
              <a:gd name="connsiteY176" fmla="*/ 3766336 h 4267200"/>
              <a:gd name="connsiteX177" fmla="*/ 5291452 w 12192000"/>
              <a:gd name="connsiteY177" fmla="*/ 4076801 h 4267200"/>
              <a:gd name="connsiteX178" fmla="*/ 5434998 w 12192000"/>
              <a:gd name="connsiteY178" fmla="*/ 4254100 h 4267200"/>
              <a:gd name="connsiteX179" fmla="*/ 5351015 w 12192000"/>
              <a:gd name="connsiteY179" fmla="*/ 3760989 h 4267200"/>
              <a:gd name="connsiteX180" fmla="*/ 5413780 w 12192000"/>
              <a:gd name="connsiteY180" fmla="*/ 2966265 h 4267200"/>
              <a:gd name="connsiteX181" fmla="*/ 5425627 w 12192000"/>
              <a:gd name="connsiteY181" fmla="*/ 2954192 h 4267200"/>
              <a:gd name="connsiteX182" fmla="*/ 8380397 w 12192000"/>
              <a:gd name="connsiteY182" fmla="*/ 2896659 h 4267200"/>
              <a:gd name="connsiteX183" fmla="*/ 8634801 w 12192000"/>
              <a:gd name="connsiteY183" fmla="*/ 3304169 h 4267200"/>
              <a:gd name="connsiteX184" fmla="*/ 8971448 w 12192000"/>
              <a:gd name="connsiteY184" fmla="*/ 3675946 h 4267200"/>
              <a:gd name="connsiteX185" fmla="*/ 8820691 w 12192000"/>
              <a:gd name="connsiteY185" fmla="*/ 3486482 h 4267200"/>
              <a:gd name="connsiteX186" fmla="*/ 8807612 w 12192000"/>
              <a:gd name="connsiteY186" fmla="*/ 3467256 h 4267200"/>
              <a:gd name="connsiteX187" fmla="*/ 8556796 w 12192000"/>
              <a:gd name="connsiteY187" fmla="*/ 3116474 h 4267200"/>
              <a:gd name="connsiteX188" fmla="*/ 8427018 w 12192000"/>
              <a:gd name="connsiteY188" fmla="*/ 2948853 h 4267200"/>
              <a:gd name="connsiteX189" fmla="*/ 8380397 w 12192000"/>
              <a:gd name="connsiteY189" fmla="*/ 2896659 h 4267200"/>
              <a:gd name="connsiteX190" fmla="*/ 9831020 w 12192000"/>
              <a:gd name="connsiteY190" fmla="*/ 2871730 h 4267200"/>
              <a:gd name="connsiteX191" fmla="*/ 9827707 w 12192000"/>
              <a:gd name="connsiteY191" fmla="*/ 2915231 h 4267200"/>
              <a:gd name="connsiteX192" fmla="*/ 9820699 w 12192000"/>
              <a:gd name="connsiteY192" fmla="*/ 3051540 h 4267200"/>
              <a:gd name="connsiteX193" fmla="*/ 9822525 w 12192000"/>
              <a:gd name="connsiteY193" fmla="*/ 3140814 h 4267200"/>
              <a:gd name="connsiteX194" fmla="*/ 9824704 w 12192000"/>
              <a:gd name="connsiteY194" fmla="*/ 3230628 h 4267200"/>
              <a:gd name="connsiteX195" fmla="*/ 9793821 w 12192000"/>
              <a:gd name="connsiteY195" fmla="*/ 3531652 h 4267200"/>
              <a:gd name="connsiteX196" fmla="*/ 9767436 w 12192000"/>
              <a:gd name="connsiteY196" fmla="*/ 3750864 h 4267200"/>
              <a:gd name="connsiteX197" fmla="*/ 9814477 w 12192000"/>
              <a:gd name="connsiteY197" fmla="*/ 3662531 h 4267200"/>
              <a:gd name="connsiteX198" fmla="*/ 9831020 w 12192000"/>
              <a:gd name="connsiteY198" fmla="*/ 2871730 h 4267200"/>
              <a:gd name="connsiteX199" fmla="*/ 8380521 w 12192000"/>
              <a:gd name="connsiteY199" fmla="*/ 2850596 h 4267200"/>
              <a:gd name="connsiteX200" fmla="*/ 8451446 w 12192000"/>
              <a:gd name="connsiteY200" fmla="*/ 2928627 h 4267200"/>
              <a:gd name="connsiteX201" fmla="*/ 8582269 w 12192000"/>
              <a:gd name="connsiteY201" fmla="*/ 3097880 h 4267200"/>
              <a:gd name="connsiteX202" fmla="*/ 8833783 w 12192000"/>
              <a:gd name="connsiteY202" fmla="*/ 3449753 h 4267200"/>
              <a:gd name="connsiteX203" fmla="*/ 8846863 w 12192000"/>
              <a:gd name="connsiteY203" fmla="*/ 3468981 h 4267200"/>
              <a:gd name="connsiteX204" fmla="*/ 8960046 w 12192000"/>
              <a:gd name="connsiteY204" fmla="*/ 3620389 h 4267200"/>
              <a:gd name="connsiteX205" fmla="*/ 8380521 w 12192000"/>
              <a:gd name="connsiteY205" fmla="*/ 2850596 h 4267200"/>
              <a:gd name="connsiteX206" fmla="*/ 9854151 w 12192000"/>
              <a:gd name="connsiteY206" fmla="*/ 2642862 h 4267200"/>
              <a:gd name="connsiteX207" fmla="*/ 9871341 w 12192000"/>
              <a:gd name="connsiteY207" fmla="*/ 2659697 h 4267200"/>
              <a:gd name="connsiteX208" fmla="*/ 9966678 w 12192000"/>
              <a:gd name="connsiteY208" fmla="*/ 3423399 h 4267200"/>
              <a:gd name="connsiteX209" fmla="*/ 9880832 w 12192000"/>
              <a:gd name="connsiteY209" fmla="*/ 3700562 h 4267200"/>
              <a:gd name="connsiteX210" fmla="*/ 9896024 w 12192000"/>
              <a:gd name="connsiteY210" fmla="*/ 4178295 h 4267200"/>
              <a:gd name="connsiteX211" fmla="*/ 10028060 w 12192000"/>
              <a:gd name="connsiteY211" fmla="*/ 4267200 h 4267200"/>
              <a:gd name="connsiteX212" fmla="*/ 9651813 w 12192000"/>
              <a:gd name="connsiteY212" fmla="*/ 4267200 h 4267200"/>
              <a:gd name="connsiteX213" fmla="*/ 9814527 w 12192000"/>
              <a:gd name="connsiteY213" fmla="*/ 4248048 h 4267200"/>
              <a:gd name="connsiteX214" fmla="*/ 9615182 w 12192000"/>
              <a:gd name="connsiteY214" fmla="*/ 4220499 h 4267200"/>
              <a:gd name="connsiteX215" fmla="*/ 9465210 w 12192000"/>
              <a:gd name="connsiteY215" fmla="*/ 4242240 h 4267200"/>
              <a:gd name="connsiteX216" fmla="*/ 9387108 w 12192000"/>
              <a:gd name="connsiteY216" fmla="*/ 4267200 h 4267200"/>
              <a:gd name="connsiteX217" fmla="*/ 9268441 w 12192000"/>
              <a:gd name="connsiteY217" fmla="*/ 4267200 h 4267200"/>
              <a:gd name="connsiteX218" fmla="*/ 9307676 w 12192000"/>
              <a:gd name="connsiteY218" fmla="*/ 4251276 h 4267200"/>
              <a:gd name="connsiteX219" fmla="*/ 9761570 w 12192000"/>
              <a:gd name="connsiteY219" fmla="*/ 4182283 h 4267200"/>
              <a:gd name="connsiteX220" fmla="*/ 9368237 w 12192000"/>
              <a:gd name="connsiteY220" fmla="*/ 3949470 h 4267200"/>
              <a:gd name="connsiteX221" fmla="*/ 9354614 w 12192000"/>
              <a:gd name="connsiteY221" fmla="*/ 3951288 h 4267200"/>
              <a:gd name="connsiteX222" fmla="*/ 8364351 w 12192000"/>
              <a:gd name="connsiteY222" fmla="*/ 4159267 h 4267200"/>
              <a:gd name="connsiteX223" fmla="*/ 8386567 w 12192000"/>
              <a:gd name="connsiteY223" fmla="*/ 4119760 h 4267200"/>
              <a:gd name="connsiteX224" fmla="*/ 9231713 w 12192000"/>
              <a:gd name="connsiteY224" fmla="*/ 3873539 h 4267200"/>
              <a:gd name="connsiteX225" fmla="*/ 9023301 w 12192000"/>
              <a:gd name="connsiteY225" fmla="*/ 3763109 h 4267200"/>
              <a:gd name="connsiteX226" fmla="*/ 9010556 w 12192000"/>
              <a:gd name="connsiteY226" fmla="*/ 3758998 h 4267200"/>
              <a:gd name="connsiteX227" fmla="*/ 8604324 w 12192000"/>
              <a:gd name="connsiteY227" fmla="*/ 3417171 h 4267200"/>
              <a:gd name="connsiteX228" fmla="*/ 8218577 w 12192000"/>
              <a:gd name="connsiteY228" fmla="*/ 2770227 h 4267200"/>
              <a:gd name="connsiteX229" fmla="*/ 8222774 w 12192000"/>
              <a:gd name="connsiteY229" fmla="*/ 2749954 h 4267200"/>
              <a:gd name="connsiteX230" fmla="*/ 8297623 w 12192000"/>
              <a:gd name="connsiteY230" fmla="*/ 2731935 h 4267200"/>
              <a:gd name="connsiteX231" fmla="*/ 9090618 w 12192000"/>
              <a:gd name="connsiteY231" fmla="*/ 3716225 h 4267200"/>
              <a:gd name="connsiteX232" fmla="*/ 9762441 w 12192000"/>
              <a:gd name="connsiteY232" fmla="*/ 4093587 h 4267200"/>
              <a:gd name="connsiteX233" fmla="*/ 9717826 w 12192000"/>
              <a:gd name="connsiteY233" fmla="*/ 3916719 h 4267200"/>
              <a:gd name="connsiteX234" fmla="*/ 9713123 w 12192000"/>
              <a:gd name="connsiteY234" fmla="*/ 3916663 h 4267200"/>
              <a:gd name="connsiteX235" fmla="*/ 9175594 w 12192000"/>
              <a:gd name="connsiteY235" fmla="*/ 3326950 h 4267200"/>
              <a:gd name="connsiteX236" fmla="*/ 9253941 w 12192000"/>
              <a:gd name="connsiteY236" fmla="*/ 3287566 h 4267200"/>
              <a:gd name="connsiteX237" fmla="*/ 9625671 w 12192000"/>
              <a:gd name="connsiteY237" fmla="*/ 3639960 h 4267200"/>
              <a:gd name="connsiteX238" fmla="*/ 9656881 w 12192000"/>
              <a:gd name="connsiteY238" fmla="*/ 3333361 h 4267200"/>
              <a:gd name="connsiteX239" fmla="*/ 9782066 w 12192000"/>
              <a:gd name="connsiteY239" fmla="*/ 2680771 h 4267200"/>
              <a:gd name="connsiteX240" fmla="*/ 9854151 w 12192000"/>
              <a:gd name="connsiteY240" fmla="*/ 2642862 h 4267200"/>
              <a:gd name="connsiteX241" fmla="*/ 11114299 w 12192000"/>
              <a:gd name="connsiteY241" fmla="*/ 2390555 h 4267200"/>
              <a:gd name="connsiteX242" fmla="*/ 11113373 w 12192000"/>
              <a:gd name="connsiteY242" fmla="*/ 2392739 h 4267200"/>
              <a:gd name="connsiteX243" fmla="*/ 11117197 w 12192000"/>
              <a:gd name="connsiteY243" fmla="*/ 2394358 h 4267200"/>
              <a:gd name="connsiteX244" fmla="*/ 11114299 w 12192000"/>
              <a:gd name="connsiteY244" fmla="*/ 2390555 h 4267200"/>
              <a:gd name="connsiteX245" fmla="*/ 10506276 w 12192000"/>
              <a:gd name="connsiteY245" fmla="*/ 2118977 h 4267200"/>
              <a:gd name="connsiteX246" fmla="*/ 10431542 w 12192000"/>
              <a:gd name="connsiteY246" fmla="*/ 2525128 h 4267200"/>
              <a:gd name="connsiteX247" fmla="*/ 10391375 w 12192000"/>
              <a:gd name="connsiteY247" fmla="*/ 2667145 h 4267200"/>
              <a:gd name="connsiteX248" fmla="*/ 10355047 w 12192000"/>
              <a:gd name="connsiteY248" fmla="*/ 2832031 h 4267200"/>
              <a:gd name="connsiteX249" fmla="*/ 10336080 w 12192000"/>
              <a:gd name="connsiteY249" fmla="*/ 2927011 h 4267200"/>
              <a:gd name="connsiteX250" fmla="*/ 10389394 w 12192000"/>
              <a:gd name="connsiteY250" fmla="*/ 2782834 h 4267200"/>
              <a:gd name="connsiteX251" fmla="*/ 10506276 w 12192000"/>
              <a:gd name="connsiteY251" fmla="*/ 2118977 h 4267200"/>
              <a:gd name="connsiteX252" fmla="*/ 11538179 w 12192000"/>
              <a:gd name="connsiteY252" fmla="*/ 2090376 h 4267200"/>
              <a:gd name="connsiteX253" fmla="*/ 11577479 w 12192000"/>
              <a:gd name="connsiteY253" fmla="*/ 2228695 h 4267200"/>
              <a:gd name="connsiteX254" fmla="*/ 11586754 w 12192000"/>
              <a:gd name="connsiteY254" fmla="*/ 2266098 h 4267200"/>
              <a:gd name="connsiteX255" fmla="*/ 11609011 w 12192000"/>
              <a:gd name="connsiteY255" fmla="*/ 2353427 h 4267200"/>
              <a:gd name="connsiteX256" fmla="*/ 11761579 w 12192000"/>
              <a:gd name="connsiteY256" fmla="*/ 2703223 h 4267200"/>
              <a:gd name="connsiteX257" fmla="*/ 11877711 w 12192000"/>
              <a:gd name="connsiteY257" fmla="*/ 2947465 h 4267200"/>
              <a:gd name="connsiteX258" fmla="*/ 11538179 w 12192000"/>
              <a:gd name="connsiteY258" fmla="*/ 2090376 h 4267200"/>
              <a:gd name="connsiteX259" fmla="*/ 6604735 w 12192000"/>
              <a:gd name="connsiteY259" fmla="*/ 2041381 h 4267200"/>
              <a:gd name="connsiteX260" fmla="*/ 7204487 w 12192000"/>
              <a:gd name="connsiteY260" fmla="*/ 2742112 h 4267200"/>
              <a:gd name="connsiteX261" fmla="*/ 7131592 w 12192000"/>
              <a:gd name="connsiteY261" fmla="*/ 2672096 h 4267200"/>
              <a:gd name="connsiteX262" fmla="*/ 6996344 w 12192000"/>
              <a:gd name="connsiteY262" fmla="*/ 2518310 h 4267200"/>
              <a:gd name="connsiteX263" fmla="*/ 6735495 w 12192000"/>
              <a:gd name="connsiteY263" fmla="*/ 2196890 h 4267200"/>
              <a:gd name="connsiteX264" fmla="*/ 6721901 w 12192000"/>
              <a:gd name="connsiteY264" fmla="*/ 2179274 h 4267200"/>
              <a:gd name="connsiteX265" fmla="*/ 6604735 w 12192000"/>
              <a:gd name="connsiteY265" fmla="*/ 2041381 h 4267200"/>
              <a:gd name="connsiteX266" fmla="*/ 11488421 w 12192000"/>
              <a:gd name="connsiteY266" fmla="*/ 2034549 h 4267200"/>
              <a:gd name="connsiteX267" fmla="*/ 11840356 w 12192000"/>
              <a:gd name="connsiteY267" fmla="*/ 2932293 h 4267200"/>
              <a:gd name="connsiteX268" fmla="*/ 11736331 w 12192000"/>
              <a:gd name="connsiteY268" fmla="*/ 2715710 h 4267200"/>
              <a:gd name="connsiteX269" fmla="*/ 11581560 w 12192000"/>
              <a:gd name="connsiteY269" fmla="*/ 2360474 h 4267200"/>
              <a:gd name="connsiteX270" fmla="*/ 11558442 w 12192000"/>
              <a:gd name="connsiteY270" fmla="*/ 2272139 h 4267200"/>
              <a:gd name="connsiteX271" fmla="*/ 11549169 w 12192000"/>
              <a:gd name="connsiteY271" fmla="*/ 2234734 h 4267200"/>
              <a:gd name="connsiteX272" fmla="*/ 11488421 w 12192000"/>
              <a:gd name="connsiteY272" fmla="*/ 2034549 h 4267200"/>
              <a:gd name="connsiteX273" fmla="*/ 10468916 w 12192000"/>
              <a:gd name="connsiteY273" fmla="*/ 2032338 h 4267200"/>
              <a:gd name="connsiteX274" fmla="*/ 10421480 w 12192000"/>
              <a:gd name="connsiteY274" fmla="*/ 2185446 h 4267200"/>
              <a:gd name="connsiteX275" fmla="*/ 10351264 w 12192000"/>
              <a:gd name="connsiteY275" fmla="*/ 2591574 h 4267200"/>
              <a:gd name="connsiteX276" fmla="*/ 10294485 w 12192000"/>
              <a:gd name="connsiteY276" fmla="*/ 2991809 h 4267200"/>
              <a:gd name="connsiteX277" fmla="*/ 10327850 w 12192000"/>
              <a:gd name="connsiteY277" fmla="*/ 2826310 h 4267200"/>
              <a:gd name="connsiteX278" fmla="*/ 10364099 w 12192000"/>
              <a:gd name="connsiteY278" fmla="*/ 2660098 h 4267200"/>
              <a:gd name="connsiteX279" fmla="*/ 10404725 w 12192000"/>
              <a:gd name="connsiteY279" fmla="*/ 2516991 h 4267200"/>
              <a:gd name="connsiteX280" fmla="*/ 10478071 w 12192000"/>
              <a:gd name="connsiteY280" fmla="*/ 2114122 h 4267200"/>
              <a:gd name="connsiteX281" fmla="*/ 10468916 w 12192000"/>
              <a:gd name="connsiteY281" fmla="*/ 2032338 h 4267200"/>
              <a:gd name="connsiteX282" fmla="*/ 10573132 w 12192000"/>
              <a:gd name="connsiteY282" fmla="*/ 1991479 h 4267200"/>
              <a:gd name="connsiteX283" fmla="*/ 11066880 w 12192000"/>
              <a:gd name="connsiteY283" fmla="*/ 2371770 h 4267200"/>
              <a:gd name="connsiteX284" fmla="*/ 10573132 w 12192000"/>
              <a:gd name="connsiteY284" fmla="*/ 1991479 h 4267200"/>
              <a:gd name="connsiteX285" fmla="*/ 6591670 w 12192000"/>
              <a:gd name="connsiteY285" fmla="*/ 1988277 h 4267200"/>
              <a:gd name="connsiteX286" fmla="*/ 6747349 w 12192000"/>
              <a:gd name="connsiteY286" fmla="*/ 2160069 h 4267200"/>
              <a:gd name="connsiteX287" fmla="*/ 6760943 w 12192000"/>
              <a:gd name="connsiteY287" fmla="*/ 2177686 h 4267200"/>
              <a:gd name="connsiteX288" fmla="*/ 7021065 w 12192000"/>
              <a:gd name="connsiteY288" fmla="*/ 2498102 h 4267200"/>
              <a:gd name="connsiteX289" fmla="*/ 7155223 w 12192000"/>
              <a:gd name="connsiteY289" fmla="*/ 2650386 h 4267200"/>
              <a:gd name="connsiteX290" fmla="*/ 7203167 w 12192000"/>
              <a:gd name="connsiteY290" fmla="*/ 2697288 h 4267200"/>
              <a:gd name="connsiteX291" fmla="*/ 6937703 w 12192000"/>
              <a:gd name="connsiteY291" fmla="*/ 2321981 h 4267200"/>
              <a:gd name="connsiteX292" fmla="*/ 6591670 w 12192000"/>
              <a:gd name="connsiteY292" fmla="*/ 1988277 h 4267200"/>
              <a:gd name="connsiteX293" fmla="*/ 5798671 w 12192000"/>
              <a:gd name="connsiteY293" fmla="*/ 1981601 h 4267200"/>
              <a:gd name="connsiteX294" fmla="*/ 5754709 w 12192000"/>
              <a:gd name="connsiteY294" fmla="*/ 2071454 h 4267200"/>
              <a:gd name="connsiteX295" fmla="*/ 5763044 w 12192000"/>
              <a:gd name="connsiteY295" fmla="*/ 2842206 h 4267200"/>
              <a:gd name="connsiteX296" fmla="*/ 5764974 w 12192000"/>
              <a:gd name="connsiteY296" fmla="*/ 2799609 h 4267200"/>
              <a:gd name="connsiteX297" fmla="*/ 5767665 w 12192000"/>
              <a:gd name="connsiteY297" fmla="*/ 2666409 h 4267200"/>
              <a:gd name="connsiteX298" fmla="*/ 5763055 w 12192000"/>
              <a:gd name="connsiteY298" fmla="*/ 2579705 h 4267200"/>
              <a:gd name="connsiteX299" fmla="*/ 5758079 w 12192000"/>
              <a:gd name="connsiteY299" fmla="*/ 2492508 h 4267200"/>
              <a:gd name="connsiteX300" fmla="*/ 5779325 w 12192000"/>
              <a:gd name="connsiteY300" fmla="*/ 2197069 h 4267200"/>
              <a:gd name="connsiteX301" fmla="*/ 5798671 w 12192000"/>
              <a:gd name="connsiteY301" fmla="*/ 1981601 h 4267200"/>
              <a:gd name="connsiteX302" fmla="*/ 5829202 w 12192000"/>
              <a:gd name="connsiteY302" fmla="*/ 1971679 h 4267200"/>
              <a:gd name="connsiteX303" fmla="*/ 5809558 w 12192000"/>
              <a:gd name="connsiteY303" fmla="*/ 2198043 h 4267200"/>
              <a:gd name="connsiteX304" fmla="*/ 5788653 w 12192000"/>
              <a:gd name="connsiteY304" fmla="*/ 2489430 h 4267200"/>
              <a:gd name="connsiteX305" fmla="*/ 5793439 w 12192000"/>
              <a:gd name="connsiteY305" fmla="*/ 2575235 h 4267200"/>
              <a:gd name="connsiteX306" fmla="*/ 5796837 w 12192000"/>
              <a:gd name="connsiteY306" fmla="*/ 2637633 h 4267200"/>
              <a:gd name="connsiteX307" fmla="*/ 5818614 w 12192000"/>
              <a:gd name="connsiteY307" fmla="*/ 2473055 h 4267200"/>
              <a:gd name="connsiteX308" fmla="*/ 5829202 w 12192000"/>
              <a:gd name="connsiteY308" fmla="*/ 1971679 h 4267200"/>
              <a:gd name="connsiteX309" fmla="*/ 10578769 w 12192000"/>
              <a:gd name="connsiteY309" fmla="*/ 1962963 h 4267200"/>
              <a:gd name="connsiteX310" fmla="*/ 11073823 w 12192000"/>
              <a:gd name="connsiteY310" fmla="*/ 2338658 h 4267200"/>
              <a:gd name="connsiteX311" fmla="*/ 10578769 w 12192000"/>
              <a:gd name="connsiteY311" fmla="*/ 1962963 h 4267200"/>
              <a:gd name="connsiteX312" fmla="*/ 5911389 w 12192000"/>
              <a:gd name="connsiteY312" fmla="*/ 1898371 h 4267200"/>
              <a:gd name="connsiteX313" fmla="*/ 6237627 w 12192000"/>
              <a:gd name="connsiteY313" fmla="*/ 2231921 h 4267200"/>
              <a:gd name="connsiteX314" fmla="*/ 5911389 w 12192000"/>
              <a:gd name="connsiteY314" fmla="*/ 1898371 h 4267200"/>
              <a:gd name="connsiteX315" fmla="*/ 6944437 w 12192000"/>
              <a:gd name="connsiteY315" fmla="*/ 1575402 h 4267200"/>
              <a:gd name="connsiteX316" fmla="*/ 6304730 w 12192000"/>
              <a:gd name="connsiteY316" fmla="*/ 1766654 h 4267200"/>
              <a:gd name="connsiteX317" fmla="*/ 6944437 w 12192000"/>
              <a:gd name="connsiteY317" fmla="*/ 1575402 h 4267200"/>
              <a:gd name="connsiteX318" fmla="*/ 7019523 w 12192000"/>
              <a:gd name="connsiteY318" fmla="*/ 1519450 h 4267200"/>
              <a:gd name="connsiteX319" fmla="*/ 6298091 w 12192000"/>
              <a:gd name="connsiteY319" fmla="*/ 1737122 h 4267200"/>
              <a:gd name="connsiteX320" fmla="*/ 7019523 w 12192000"/>
              <a:gd name="connsiteY320" fmla="*/ 1519450 h 4267200"/>
              <a:gd name="connsiteX321" fmla="*/ 2399523 w 12192000"/>
              <a:gd name="connsiteY321" fmla="*/ 1428234 h 4267200"/>
              <a:gd name="connsiteX322" fmla="*/ 2224982 w 12192000"/>
              <a:gd name="connsiteY322" fmla="*/ 1826201 h 4267200"/>
              <a:gd name="connsiteX323" fmla="*/ 2096099 w 12192000"/>
              <a:gd name="connsiteY323" fmla="*/ 2345900 h 4267200"/>
              <a:gd name="connsiteX324" fmla="*/ 2283317 w 12192000"/>
              <a:gd name="connsiteY324" fmla="*/ 1796925 h 4267200"/>
              <a:gd name="connsiteX325" fmla="*/ 2448558 w 12192000"/>
              <a:gd name="connsiteY325" fmla="*/ 1373435 h 4267200"/>
              <a:gd name="connsiteX326" fmla="*/ 2312521 w 12192000"/>
              <a:gd name="connsiteY326" fmla="*/ 1806140 h 4267200"/>
              <a:gd name="connsiteX327" fmla="*/ 2127533 w 12192000"/>
              <a:gd name="connsiteY327" fmla="*/ 2348380 h 4267200"/>
              <a:gd name="connsiteX328" fmla="*/ 2358080 w 12192000"/>
              <a:gd name="connsiteY328" fmla="*/ 1866134 h 4267200"/>
              <a:gd name="connsiteX329" fmla="*/ 2407436 w 12192000"/>
              <a:gd name="connsiteY329" fmla="*/ 1651070 h 4267200"/>
              <a:gd name="connsiteX330" fmla="*/ 2448558 w 12192000"/>
              <a:gd name="connsiteY330" fmla="*/ 1373435 h 4267200"/>
              <a:gd name="connsiteX331" fmla="*/ 278707 w 12192000"/>
              <a:gd name="connsiteY331" fmla="*/ 1352270 h 4267200"/>
              <a:gd name="connsiteX332" fmla="*/ 321570 w 12192000"/>
              <a:gd name="connsiteY332" fmla="*/ 1861610 h 4267200"/>
              <a:gd name="connsiteX333" fmla="*/ 294281 w 12192000"/>
              <a:gd name="connsiteY333" fmla="*/ 1440658 h 4267200"/>
              <a:gd name="connsiteX334" fmla="*/ 1423821 w 12192000"/>
              <a:gd name="connsiteY334" fmla="*/ 1351958 h 4267200"/>
              <a:gd name="connsiteX335" fmla="*/ 1638521 w 12192000"/>
              <a:gd name="connsiteY335" fmla="*/ 1908470 h 4267200"/>
              <a:gd name="connsiteX336" fmla="*/ 1754199 w 12192000"/>
              <a:gd name="connsiteY336" fmla="*/ 2149284 h 4267200"/>
              <a:gd name="connsiteX337" fmla="*/ 1908359 w 12192000"/>
              <a:gd name="connsiteY337" fmla="*/ 2364988 h 4267200"/>
              <a:gd name="connsiteX338" fmla="*/ 1647661 w 12192000"/>
              <a:gd name="connsiteY338" fmla="*/ 1825945 h 4267200"/>
              <a:gd name="connsiteX339" fmla="*/ 1423821 w 12192000"/>
              <a:gd name="connsiteY339" fmla="*/ 1351958 h 4267200"/>
              <a:gd name="connsiteX340" fmla="*/ 9518298 w 12192000"/>
              <a:gd name="connsiteY340" fmla="*/ 1338235 h 4267200"/>
              <a:gd name="connsiteX341" fmla="*/ 9838009 w 12192000"/>
              <a:gd name="connsiteY341" fmla="*/ 2272553 h 4267200"/>
              <a:gd name="connsiteX342" fmla="*/ 9805906 w 12192000"/>
              <a:gd name="connsiteY342" fmla="*/ 2159819 h 4267200"/>
              <a:gd name="connsiteX343" fmla="*/ 9801623 w 12192000"/>
              <a:gd name="connsiteY343" fmla="*/ 2142555 h 4267200"/>
              <a:gd name="connsiteX344" fmla="*/ 9628671 w 12192000"/>
              <a:gd name="connsiteY344" fmla="*/ 1617375 h 4267200"/>
              <a:gd name="connsiteX345" fmla="*/ 9598299 w 12192000"/>
              <a:gd name="connsiteY345" fmla="*/ 1544643 h 4267200"/>
              <a:gd name="connsiteX346" fmla="*/ 9518298 w 12192000"/>
              <a:gd name="connsiteY346" fmla="*/ 1338235 h 4267200"/>
              <a:gd name="connsiteX347" fmla="*/ 1431890 w 12192000"/>
              <a:gd name="connsiteY347" fmla="*/ 1306475 h 4267200"/>
              <a:gd name="connsiteX348" fmla="*/ 1507597 w 12192000"/>
              <a:gd name="connsiteY348" fmla="*/ 1446132 h 4267200"/>
              <a:gd name="connsiteX349" fmla="*/ 1674586 w 12192000"/>
              <a:gd name="connsiteY349" fmla="*/ 1813832 h 4267200"/>
              <a:gd name="connsiteX350" fmla="*/ 1815950 w 12192000"/>
              <a:gd name="connsiteY350" fmla="*/ 2128564 h 4267200"/>
              <a:gd name="connsiteX351" fmla="*/ 1984242 w 12192000"/>
              <a:gd name="connsiteY351" fmla="*/ 2430829 h 4267200"/>
              <a:gd name="connsiteX352" fmla="*/ 2014023 w 12192000"/>
              <a:gd name="connsiteY352" fmla="*/ 2450995 h 4267200"/>
              <a:gd name="connsiteX353" fmla="*/ 1747337 w 12192000"/>
              <a:gd name="connsiteY353" fmla="*/ 1855264 h 4267200"/>
              <a:gd name="connsiteX354" fmla="*/ 1533749 w 12192000"/>
              <a:gd name="connsiteY354" fmla="*/ 1478656 h 4267200"/>
              <a:gd name="connsiteX355" fmla="*/ 1431890 w 12192000"/>
              <a:gd name="connsiteY355" fmla="*/ 1306475 h 4267200"/>
              <a:gd name="connsiteX356" fmla="*/ 5052692 w 12192000"/>
              <a:gd name="connsiteY356" fmla="*/ 1292994 h 4267200"/>
              <a:gd name="connsiteX357" fmla="*/ 5200661 w 12192000"/>
              <a:gd name="connsiteY357" fmla="*/ 1635186 h 4267200"/>
              <a:gd name="connsiteX358" fmla="*/ 5297138 w 12192000"/>
              <a:gd name="connsiteY358" fmla="*/ 1906351 h 4267200"/>
              <a:gd name="connsiteX359" fmla="*/ 5052692 w 12192000"/>
              <a:gd name="connsiteY359" fmla="*/ 1292994 h 4267200"/>
              <a:gd name="connsiteX360" fmla="*/ 9528078 w 12192000"/>
              <a:gd name="connsiteY360" fmla="*/ 1278636 h 4267200"/>
              <a:gd name="connsiteX361" fmla="*/ 9623946 w 12192000"/>
              <a:gd name="connsiteY361" fmla="*/ 1534260 h 4267200"/>
              <a:gd name="connsiteX362" fmla="*/ 9654858 w 12192000"/>
              <a:gd name="connsiteY362" fmla="*/ 1607218 h 4267200"/>
              <a:gd name="connsiteX363" fmla="*/ 9826304 w 12192000"/>
              <a:gd name="connsiteY363" fmla="*/ 2125320 h 4267200"/>
              <a:gd name="connsiteX364" fmla="*/ 9701198 w 12192000"/>
              <a:gd name="connsiteY364" fmla="*/ 1646797 h 4267200"/>
              <a:gd name="connsiteX365" fmla="*/ 9528078 w 12192000"/>
              <a:gd name="connsiteY365" fmla="*/ 1278636 h 4267200"/>
              <a:gd name="connsiteX366" fmla="*/ 5009948 w 12192000"/>
              <a:gd name="connsiteY366" fmla="*/ 1273619 h 4267200"/>
              <a:gd name="connsiteX367" fmla="*/ 5121777 w 12192000"/>
              <a:gd name="connsiteY367" fmla="*/ 1654213 h 4267200"/>
              <a:gd name="connsiteX368" fmla="*/ 5293545 w 12192000"/>
              <a:gd name="connsiteY368" fmla="*/ 2072247 h 4267200"/>
              <a:gd name="connsiteX369" fmla="*/ 5294042 w 12192000"/>
              <a:gd name="connsiteY369" fmla="*/ 2065019 h 4267200"/>
              <a:gd name="connsiteX370" fmla="*/ 5171936 w 12192000"/>
              <a:gd name="connsiteY370" fmla="*/ 1647613 h 4267200"/>
              <a:gd name="connsiteX371" fmla="*/ 5009948 w 12192000"/>
              <a:gd name="connsiteY371" fmla="*/ 1273619 h 4267200"/>
              <a:gd name="connsiteX372" fmla="*/ 655236 w 12192000"/>
              <a:gd name="connsiteY372" fmla="*/ 1268632 h 4267200"/>
              <a:gd name="connsiteX373" fmla="*/ 839521 w 12192000"/>
              <a:gd name="connsiteY373" fmla="*/ 1685315 h 4267200"/>
              <a:gd name="connsiteX374" fmla="*/ 1109416 w 12192000"/>
              <a:gd name="connsiteY374" fmla="*/ 2061663 h 4267200"/>
              <a:gd name="connsiteX375" fmla="*/ 1298300 w 12192000"/>
              <a:gd name="connsiteY375" fmla="*/ 2247742 h 4267200"/>
              <a:gd name="connsiteX376" fmla="*/ 1125871 w 12192000"/>
              <a:gd name="connsiteY376" fmla="*/ 1989513 h 4267200"/>
              <a:gd name="connsiteX377" fmla="*/ 981574 w 12192000"/>
              <a:gd name="connsiteY377" fmla="*/ 1783157 h 4267200"/>
              <a:gd name="connsiteX378" fmla="*/ 922198 w 12192000"/>
              <a:gd name="connsiteY378" fmla="*/ 1677437 h 4267200"/>
              <a:gd name="connsiteX379" fmla="*/ 869293 w 12192000"/>
              <a:gd name="connsiteY379" fmla="*/ 1583214 h 4267200"/>
              <a:gd name="connsiteX380" fmla="*/ 751431 w 12192000"/>
              <a:gd name="connsiteY380" fmla="*/ 1405731 h 4267200"/>
              <a:gd name="connsiteX381" fmla="*/ 6516292 w 12192000"/>
              <a:gd name="connsiteY381" fmla="*/ 1263064 h 4267200"/>
              <a:gd name="connsiteX382" fmla="*/ 5736320 w 12192000"/>
              <a:gd name="connsiteY382" fmla="*/ 1501803 h 4267200"/>
              <a:gd name="connsiteX383" fmla="*/ 6516292 w 12192000"/>
              <a:gd name="connsiteY383" fmla="*/ 1263064 h 4267200"/>
              <a:gd name="connsiteX384" fmla="*/ 291466 w 12192000"/>
              <a:gd name="connsiteY384" fmla="*/ 1250369 h 4267200"/>
              <a:gd name="connsiteX385" fmla="*/ 323180 w 12192000"/>
              <a:gd name="connsiteY385" fmla="*/ 1435283 h 4267200"/>
              <a:gd name="connsiteX386" fmla="*/ 349381 w 12192000"/>
              <a:gd name="connsiteY386" fmla="*/ 1875041 h 4267200"/>
              <a:gd name="connsiteX387" fmla="*/ 374363 w 12192000"/>
              <a:gd name="connsiteY387" fmla="*/ 1506494 h 4267200"/>
              <a:gd name="connsiteX388" fmla="*/ 302168 w 12192000"/>
              <a:gd name="connsiteY388" fmla="*/ 1274495 h 4267200"/>
              <a:gd name="connsiteX389" fmla="*/ 291466 w 12192000"/>
              <a:gd name="connsiteY389" fmla="*/ 1250369 h 4267200"/>
              <a:gd name="connsiteX390" fmla="*/ 678222 w 12192000"/>
              <a:gd name="connsiteY390" fmla="*/ 1248670 h 4267200"/>
              <a:gd name="connsiteX391" fmla="*/ 775536 w 12192000"/>
              <a:gd name="connsiteY391" fmla="*/ 1388015 h 4267200"/>
              <a:gd name="connsiteX392" fmla="*/ 894529 w 12192000"/>
              <a:gd name="connsiteY392" fmla="*/ 1567739 h 4267200"/>
              <a:gd name="connsiteX393" fmla="*/ 948000 w 12192000"/>
              <a:gd name="connsiteY393" fmla="*/ 1663088 h 4267200"/>
              <a:gd name="connsiteX394" fmla="*/ 1006812 w 12192000"/>
              <a:gd name="connsiteY394" fmla="*/ 1767683 h 4267200"/>
              <a:gd name="connsiteX395" fmla="*/ 1149133 w 12192000"/>
              <a:gd name="connsiteY395" fmla="*/ 1971513 h 4267200"/>
              <a:gd name="connsiteX396" fmla="*/ 1333952 w 12192000"/>
              <a:gd name="connsiteY396" fmla="*/ 2251620 h 4267200"/>
              <a:gd name="connsiteX397" fmla="*/ 1337329 w 12192000"/>
              <a:gd name="connsiteY397" fmla="*/ 2258350 h 4267200"/>
              <a:gd name="connsiteX398" fmla="*/ 1014726 w 12192000"/>
              <a:gd name="connsiteY398" fmla="*/ 1615556 h 4267200"/>
              <a:gd name="connsiteX399" fmla="*/ 678222 w 12192000"/>
              <a:gd name="connsiteY399" fmla="*/ 1248670 h 4267200"/>
              <a:gd name="connsiteX400" fmla="*/ 9441752 w 12192000"/>
              <a:gd name="connsiteY400" fmla="*/ 1245311 h 4267200"/>
              <a:gd name="connsiteX401" fmla="*/ 9278979 w 12192000"/>
              <a:gd name="connsiteY401" fmla="*/ 1406236 h 4267200"/>
              <a:gd name="connsiteX402" fmla="*/ 9235540 w 12192000"/>
              <a:gd name="connsiteY402" fmla="*/ 1546869 h 4267200"/>
              <a:gd name="connsiteX403" fmla="*/ 9264074 w 12192000"/>
              <a:gd name="connsiteY403" fmla="*/ 1557016 h 4267200"/>
              <a:gd name="connsiteX404" fmla="*/ 9441752 w 12192000"/>
              <a:gd name="connsiteY404" fmla="*/ 1245311 h 4267200"/>
              <a:gd name="connsiteX405" fmla="*/ 6691602 w 12192000"/>
              <a:gd name="connsiteY405" fmla="*/ 1140573 h 4267200"/>
              <a:gd name="connsiteX406" fmla="*/ 6571100 w 12192000"/>
              <a:gd name="connsiteY406" fmla="*/ 1183662 h 4267200"/>
              <a:gd name="connsiteX407" fmla="*/ 6241687 w 12192000"/>
              <a:gd name="connsiteY407" fmla="*/ 1257600 h 4267200"/>
              <a:gd name="connsiteX408" fmla="*/ 5693009 w 12192000"/>
              <a:gd name="connsiteY408" fmla="*/ 1478256 h 4267200"/>
              <a:gd name="connsiteX409" fmla="*/ 6548420 w 12192000"/>
              <a:gd name="connsiteY409" fmla="*/ 1214599 h 4267200"/>
              <a:gd name="connsiteX410" fmla="*/ 6605473 w 12192000"/>
              <a:gd name="connsiteY410" fmla="*/ 1184686 h 4267200"/>
              <a:gd name="connsiteX411" fmla="*/ 6691602 w 12192000"/>
              <a:gd name="connsiteY411" fmla="*/ 1140573 h 4267200"/>
              <a:gd name="connsiteX412" fmla="*/ 4002475 w 12192000"/>
              <a:gd name="connsiteY412" fmla="*/ 1037802 h 4267200"/>
              <a:gd name="connsiteX413" fmla="*/ 4000324 w 12192000"/>
              <a:gd name="connsiteY413" fmla="*/ 1039362 h 4267200"/>
              <a:gd name="connsiteX414" fmla="*/ 4002862 w 12192000"/>
              <a:gd name="connsiteY414" fmla="*/ 1042866 h 4267200"/>
              <a:gd name="connsiteX415" fmla="*/ 4002475 w 12192000"/>
              <a:gd name="connsiteY415" fmla="*/ 1037802 h 4267200"/>
              <a:gd name="connsiteX416" fmla="*/ 506322 w 12192000"/>
              <a:gd name="connsiteY416" fmla="*/ 1020997 h 4267200"/>
              <a:gd name="connsiteX417" fmla="*/ 533068 w 12192000"/>
              <a:gd name="connsiteY417" fmla="*/ 1029409 h 4267200"/>
              <a:gd name="connsiteX418" fmla="*/ 1232525 w 12192000"/>
              <a:gd name="connsiteY418" fmla="*/ 1804675 h 4267200"/>
              <a:gd name="connsiteX419" fmla="*/ 1388858 w 12192000"/>
              <a:gd name="connsiteY419" fmla="*/ 2368011 h 4267200"/>
              <a:gd name="connsiteX420" fmla="*/ 1384098 w 12192000"/>
              <a:gd name="connsiteY420" fmla="*/ 2378125 h 4267200"/>
              <a:gd name="connsiteX421" fmla="*/ 1425393 w 12192000"/>
              <a:gd name="connsiteY421" fmla="*/ 2589124 h 4267200"/>
              <a:gd name="connsiteX422" fmla="*/ 1424001 w 12192000"/>
              <a:gd name="connsiteY422" fmla="*/ 2597541 h 4267200"/>
              <a:gd name="connsiteX423" fmla="*/ 2152729 w 12192000"/>
              <a:gd name="connsiteY423" fmla="*/ 2864487 h 4267200"/>
              <a:gd name="connsiteX424" fmla="*/ 2020609 w 12192000"/>
              <a:gd name="connsiteY424" fmla="*/ 2539671 h 4267200"/>
              <a:gd name="connsiteX425" fmla="*/ 2018920 w 12192000"/>
              <a:gd name="connsiteY425" fmla="*/ 2536309 h 4267200"/>
              <a:gd name="connsiteX426" fmla="*/ 1342441 w 12192000"/>
              <a:gd name="connsiteY426" fmla="*/ 1173017 h 4267200"/>
              <a:gd name="connsiteX427" fmla="*/ 1367925 w 12192000"/>
              <a:gd name="connsiteY427" fmla="*/ 1135648 h 4267200"/>
              <a:gd name="connsiteX428" fmla="*/ 1771401 w 12192000"/>
              <a:gd name="connsiteY428" fmla="*/ 1806673 h 4267200"/>
              <a:gd name="connsiteX429" fmla="*/ 1972385 w 12192000"/>
              <a:gd name="connsiteY429" fmla="*/ 2198735 h 4267200"/>
              <a:gd name="connsiteX430" fmla="*/ 2040892 w 12192000"/>
              <a:gd name="connsiteY430" fmla="*/ 2405205 h 4267200"/>
              <a:gd name="connsiteX431" fmla="*/ 2131689 w 12192000"/>
              <a:gd name="connsiteY431" fmla="*/ 1936926 h 4267200"/>
              <a:gd name="connsiteX432" fmla="*/ 2454820 w 12192000"/>
              <a:gd name="connsiteY432" fmla="*/ 1248808 h 4267200"/>
              <a:gd name="connsiteX433" fmla="*/ 2492512 w 12192000"/>
              <a:gd name="connsiteY433" fmla="*/ 1302920 h 4267200"/>
              <a:gd name="connsiteX434" fmla="*/ 2081216 w 12192000"/>
              <a:gd name="connsiteY434" fmla="*/ 2527513 h 4267200"/>
              <a:gd name="connsiteX435" fmla="*/ 2081211 w 12192000"/>
              <a:gd name="connsiteY435" fmla="*/ 2528916 h 4267200"/>
              <a:gd name="connsiteX436" fmla="*/ 2199067 w 12192000"/>
              <a:gd name="connsiteY436" fmla="*/ 2884061 h 4267200"/>
              <a:gd name="connsiteX437" fmla="*/ 3192586 w 12192000"/>
              <a:gd name="connsiteY437" fmla="*/ 3411496 h 4267200"/>
              <a:gd name="connsiteX438" fmla="*/ 3182620 w 12192000"/>
              <a:gd name="connsiteY438" fmla="*/ 3483279 h 4267200"/>
              <a:gd name="connsiteX439" fmla="*/ 2435119 w 12192000"/>
              <a:gd name="connsiteY439" fmla="*/ 3080173 h 4267200"/>
              <a:gd name="connsiteX440" fmla="*/ 2410152 w 12192000"/>
              <a:gd name="connsiteY440" fmla="*/ 3063751 h 4267200"/>
              <a:gd name="connsiteX441" fmla="*/ 2408099 w 12192000"/>
              <a:gd name="connsiteY441" fmla="*/ 3064403 h 4267200"/>
              <a:gd name="connsiteX442" fmla="*/ 2407218 w 12192000"/>
              <a:gd name="connsiteY442" fmla="*/ 3070324 h 4267200"/>
              <a:gd name="connsiteX443" fmla="*/ 2380138 w 12192000"/>
              <a:gd name="connsiteY443" fmla="*/ 3099341 h 4267200"/>
              <a:gd name="connsiteX444" fmla="*/ 1765923 w 12192000"/>
              <a:gd name="connsiteY444" fmla="*/ 3581043 h 4267200"/>
              <a:gd name="connsiteX445" fmla="*/ 1702258 w 12192000"/>
              <a:gd name="connsiteY445" fmla="*/ 3612286 h 4267200"/>
              <a:gd name="connsiteX446" fmla="*/ 1538370 w 12192000"/>
              <a:gd name="connsiteY446" fmla="*/ 3811804 h 4267200"/>
              <a:gd name="connsiteX447" fmla="*/ 1325720 w 12192000"/>
              <a:gd name="connsiteY447" fmla="*/ 4125411 h 4267200"/>
              <a:gd name="connsiteX448" fmla="*/ 1206279 w 12192000"/>
              <a:gd name="connsiteY448" fmla="*/ 4267200 h 4267200"/>
              <a:gd name="connsiteX449" fmla="*/ 1115040 w 12192000"/>
              <a:gd name="connsiteY449" fmla="*/ 4267200 h 4267200"/>
              <a:gd name="connsiteX450" fmla="*/ 1258195 w 12192000"/>
              <a:gd name="connsiteY450" fmla="*/ 4099624 h 4267200"/>
              <a:gd name="connsiteX451" fmla="*/ 1423113 w 12192000"/>
              <a:gd name="connsiteY451" fmla="*/ 3874565 h 4267200"/>
              <a:gd name="connsiteX452" fmla="*/ 1260565 w 12192000"/>
              <a:gd name="connsiteY452" fmla="*/ 4031982 h 4267200"/>
              <a:gd name="connsiteX453" fmla="*/ 1073327 w 12192000"/>
              <a:gd name="connsiteY453" fmla="*/ 4218727 h 4267200"/>
              <a:gd name="connsiteX454" fmla="*/ 1032294 w 12192000"/>
              <a:gd name="connsiteY454" fmla="*/ 4267200 h 4267200"/>
              <a:gd name="connsiteX455" fmla="*/ 993830 w 12192000"/>
              <a:gd name="connsiteY455" fmla="*/ 4267200 h 4267200"/>
              <a:gd name="connsiteX456" fmla="*/ 1051860 w 12192000"/>
              <a:gd name="connsiteY456" fmla="*/ 4198693 h 4267200"/>
              <a:gd name="connsiteX457" fmla="*/ 1240607 w 12192000"/>
              <a:gd name="connsiteY457" fmla="*/ 4010401 h 4267200"/>
              <a:gd name="connsiteX458" fmla="*/ 1310106 w 12192000"/>
              <a:gd name="connsiteY458" fmla="*/ 3943217 h 4267200"/>
              <a:gd name="connsiteX459" fmla="*/ 952103 w 12192000"/>
              <a:gd name="connsiteY459" fmla="*/ 4265972 h 4267200"/>
              <a:gd name="connsiteX460" fmla="*/ 951207 w 12192000"/>
              <a:gd name="connsiteY460" fmla="*/ 4267200 h 4267200"/>
              <a:gd name="connsiteX461" fmla="*/ 862760 w 12192000"/>
              <a:gd name="connsiteY461" fmla="*/ 4267200 h 4267200"/>
              <a:gd name="connsiteX462" fmla="*/ 909145 w 12192000"/>
              <a:gd name="connsiteY462" fmla="*/ 4199225 h 4267200"/>
              <a:gd name="connsiteX463" fmla="*/ 1214067 w 12192000"/>
              <a:gd name="connsiteY463" fmla="*/ 3908561 h 4267200"/>
              <a:gd name="connsiteX464" fmla="*/ 640967 w 12192000"/>
              <a:gd name="connsiteY464" fmla="*/ 4105601 h 4267200"/>
              <a:gd name="connsiteX465" fmla="*/ 372807 w 12192000"/>
              <a:gd name="connsiteY465" fmla="*/ 4243651 h 4267200"/>
              <a:gd name="connsiteX466" fmla="*/ 332830 w 12192000"/>
              <a:gd name="connsiteY466" fmla="*/ 4267200 h 4267200"/>
              <a:gd name="connsiteX467" fmla="*/ 168301 w 12192000"/>
              <a:gd name="connsiteY467" fmla="*/ 4267200 h 4267200"/>
              <a:gd name="connsiteX468" fmla="*/ 278002 w 12192000"/>
              <a:gd name="connsiteY468" fmla="*/ 4201399 h 4267200"/>
              <a:gd name="connsiteX469" fmla="*/ 527241 w 12192000"/>
              <a:gd name="connsiteY469" fmla="*/ 4065078 h 4267200"/>
              <a:gd name="connsiteX470" fmla="*/ 1510397 w 12192000"/>
              <a:gd name="connsiteY470" fmla="*/ 3684705 h 4267200"/>
              <a:gd name="connsiteX471" fmla="*/ 1146550 w 12192000"/>
              <a:gd name="connsiteY471" fmla="*/ 3802012 h 4267200"/>
              <a:gd name="connsiteX472" fmla="*/ 698834 w 12192000"/>
              <a:gd name="connsiteY472" fmla="*/ 3952272 h 4267200"/>
              <a:gd name="connsiteX473" fmla="*/ 192528 w 12192000"/>
              <a:gd name="connsiteY473" fmla="*/ 4236299 h 4267200"/>
              <a:gd name="connsiteX474" fmla="*/ 148586 w 12192000"/>
              <a:gd name="connsiteY474" fmla="*/ 4267200 h 4267200"/>
              <a:gd name="connsiteX475" fmla="*/ 98116 w 12192000"/>
              <a:gd name="connsiteY475" fmla="*/ 4267200 h 4267200"/>
              <a:gd name="connsiteX476" fmla="*/ 169669 w 12192000"/>
              <a:gd name="connsiteY476" fmla="*/ 4216852 h 4267200"/>
              <a:gd name="connsiteX477" fmla="*/ 687572 w 12192000"/>
              <a:gd name="connsiteY477" fmla="*/ 3925629 h 4267200"/>
              <a:gd name="connsiteX478" fmla="*/ 1138365 w 12192000"/>
              <a:gd name="connsiteY478" fmla="*/ 3774515 h 4267200"/>
              <a:gd name="connsiteX479" fmla="*/ 1505579 w 12192000"/>
              <a:gd name="connsiteY479" fmla="*/ 3655526 h 4267200"/>
              <a:gd name="connsiteX480" fmla="*/ 1313114 w 12192000"/>
              <a:gd name="connsiteY480" fmla="*/ 3655216 h 4267200"/>
              <a:gd name="connsiteX481" fmla="*/ 1109304 w 12192000"/>
              <a:gd name="connsiteY481" fmla="*/ 3669030 h 4267200"/>
              <a:gd name="connsiteX482" fmla="*/ 258951 w 12192000"/>
              <a:gd name="connsiteY482" fmla="*/ 4111994 h 4267200"/>
              <a:gd name="connsiteX483" fmla="*/ 80807 w 12192000"/>
              <a:gd name="connsiteY483" fmla="*/ 4267200 h 4267200"/>
              <a:gd name="connsiteX484" fmla="*/ 0 w 12192000"/>
              <a:gd name="connsiteY484" fmla="*/ 4267200 h 4267200"/>
              <a:gd name="connsiteX485" fmla="*/ 0 w 12192000"/>
              <a:gd name="connsiteY485" fmla="*/ 4233763 h 4267200"/>
              <a:gd name="connsiteX486" fmla="*/ 36881 w 12192000"/>
              <a:gd name="connsiteY486" fmla="*/ 4200118 h 4267200"/>
              <a:gd name="connsiteX487" fmla="*/ 910534 w 12192000"/>
              <a:gd name="connsiteY487" fmla="*/ 3629753 h 4267200"/>
              <a:gd name="connsiteX488" fmla="*/ 1578717 w 12192000"/>
              <a:gd name="connsiteY488" fmla="*/ 3575982 h 4267200"/>
              <a:gd name="connsiteX489" fmla="*/ 2338780 w 12192000"/>
              <a:gd name="connsiteY489" fmla="*/ 3033725 h 4267200"/>
              <a:gd name="connsiteX490" fmla="*/ 1807991 w 12192000"/>
              <a:gd name="connsiteY490" fmla="*/ 2807184 h 4267200"/>
              <a:gd name="connsiteX491" fmla="*/ 1416358 w 12192000"/>
              <a:gd name="connsiteY491" fmla="*/ 3112571 h 4267200"/>
              <a:gd name="connsiteX492" fmla="*/ 939066 w 12192000"/>
              <a:gd name="connsiteY492" fmla="*/ 3378798 h 4267200"/>
              <a:gd name="connsiteX493" fmla="*/ 115099 w 12192000"/>
              <a:gd name="connsiteY493" fmla="*/ 3607650 h 4267200"/>
              <a:gd name="connsiteX494" fmla="*/ 97284 w 12192000"/>
              <a:gd name="connsiteY494" fmla="*/ 3520393 h 4267200"/>
              <a:gd name="connsiteX495" fmla="*/ 922050 w 12192000"/>
              <a:gd name="connsiteY495" fmla="*/ 3074867 h 4267200"/>
              <a:gd name="connsiteX496" fmla="*/ 1405265 w 12192000"/>
              <a:gd name="connsiteY496" fmla="*/ 3016319 h 4267200"/>
              <a:gd name="connsiteX497" fmla="*/ 1407512 w 12192000"/>
              <a:gd name="connsiteY497" fmla="*/ 3018001 h 4267200"/>
              <a:gd name="connsiteX498" fmla="*/ 1726266 w 12192000"/>
              <a:gd name="connsiteY498" fmla="*/ 2777274 h 4267200"/>
              <a:gd name="connsiteX499" fmla="*/ 625390 w 12192000"/>
              <a:gd name="connsiteY499" fmla="*/ 2514541 h 4267200"/>
              <a:gd name="connsiteX500" fmla="*/ 619799 w 12192000"/>
              <a:gd name="connsiteY500" fmla="*/ 2527180 h 4267200"/>
              <a:gd name="connsiteX501" fmla="*/ 310030 w 12192000"/>
              <a:gd name="connsiteY501" fmla="*/ 2771818 h 4267200"/>
              <a:gd name="connsiteX502" fmla="*/ 173877 w 12192000"/>
              <a:gd name="connsiteY502" fmla="*/ 2937056 h 4267200"/>
              <a:gd name="connsiteX503" fmla="*/ 77889 w 12192000"/>
              <a:gd name="connsiteY503" fmla="*/ 3138440 h 4267200"/>
              <a:gd name="connsiteX504" fmla="*/ 0 w 12192000"/>
              <a:gd name="connsiteY504" fmla="*/ 3271395 h 4267200"/>
              <a:gd name="connsiteX505" fmla="*/ 0 w 12192000"/>
              <a:gd name="connsiteY505" fmla="*/ 3153002 h 4267200"/>
              <a:gd name="connsiteX506" fmla="*/ 2386 w 12192000"/>
              <a:gd name="connsiteY506" fmla="*/ 3149203 h 4267200"/>
              <a:gd name="connsiteX507" fmla="*/ 89753 w 12192000"/>
              <a:gd name="connsiteY507" fmla="*/ 2987702 h 4267200"/>
              <a:gd name="connsiteX508" fmla="*/ 76869 w 12192000"/>
              <a:gd name="connsiteY508" fmla="*/ 3005404 h 4267200"/>
              <a:gd name="connsiteX509" fmla="*/ 32049 w 12192000"/>
              <a:gd name="connsiteY509" fmla="*/ 3065814 h 4267200"/>
              <a:gd name="connsiteX510" fmla="*/ 0 w 12192000"/>
              <a:gd name="connsiteY510" fmla="*/ 3108744 h 4267200"/>
              <a:gd name="connsiteX511" fmla="*/ 0 w 12192000"/>
              <a:gd name="connsiteY511" fmla="*/ 3058059 h 4267200"/>
              <a:gd name="connsiteX512" fmla="*/ 7610 w 12192000"/>
              <a:gd name="connsiteY512" fmla="*/ 3047889 h 4267200"/>
              <a:gd name="connsiteX513" fmla="*/ 52419 w 12192000"/>
              <a:gd name="connsiteY513" fmla="*/ 2987479 h 4267200"/>
              <a:gd name="connsiteX514" fmla="*/ 59142 w 12192000"/>
              <a:gd name="connsiteY514" fmla="*/ 2978488 h 4267200"/>
              <a:gd name="connsiteX515" fmla="*/ 0 w 12192000"/>
              <a:gd name="connsiteY515" fmla="*/ 3015334 h 4267200"/>
              <a:gd name="connsiteX516" fmla="*/ 0 w 12192000"/>
              <a:gd name="connsiteY516" fmla="*/ 2914286 h 4267200"/>
              <a:gd name="connsiteX517" fmla="*/ 36383 w 12192000"/>
              <a:gd name="connsiteY517" fmla="*/ 2901128 h 4267200"/>
              <a:gd name="connsiteX518" fmla="*/ 156329 w 12192000"/>
              <a:gd name="connsiteY518" fmla="*/ 2840533 h 4267200"/>
              <a:gd name="connsiteX519" fmla="*/ 358355 w 12192000"/>
              <a:gd name="connsiteY519" fmla="*/ 2620471 h 4267200"/>
              <a:gd name="connsiteX520" fmla="*/ 510577 w 12192000"/>
              <a:gd name="connsiteY520" fmla="*/ 2501244 h 4267200"/>
              <a:gd name="connsiteX521" fmla="*/ 211967 w 12192000"/>
              <a:gd name="connsiteY521" fmla="*/ 2479171 h 4267200"/>
              <a:gd name="connsiteX522" fmla="*/ 0 w 12192000"/>
              <a:gd name="connsiteY522" fmla="*/ 2476398 h 4267200"/>
              <a:gd name="connsiteX523" fmla="*/ 0 w 12192000"/>
              <a:gd name="connsiteY523" fmla="*/ 2389189 h 4267200"/>
              <a:gd name="connsiteX524" fmla="*/ 103062 w 12192000"/>
              <a:gd name="connsiteY524" fmla="*/ 2389518 h 4267200"/>
              <a:gd name="connsiteX525" fmla="*/ 510734 w 12192000"/>
              <a:gd name="connsiteY525" fmla="*/ 2416201 h 4267200"/>
              <a:gd name="connsiteX526" fmla="*/ 279257 w 12192000"/>
              <a:gd name="connsiteY526" fmla="*/ 2092102 h 4267200"/>
              <a:gd name="connsiteX527" fmla="*/ 65265 w 12192000"/>
              <a:gd name="connsiteY527" fmla="*/ 2006049 h 4267200"/>
              <a:gd name="connsiteX528" fmla="*/ 0 w 12192000"/>
              <a:gd name="connsiteY528" fmla="*/ 1982532 h 4267200"/>
              <a:gd name="connsiteX529" fmla="*/ 0 w 12192000"/>
              <a:gd name="connsiteY529" fmla="*/ 1912789 h 4267200"/>
              <a:gd name="connsiteX530" fmla="*/ 97460 w 12192000"/>
              <a:gd name="connsiteY530" fmla="*/ 1953725 h 4267200"/>
              <a:gd name="connsiteX531" fmla="*/ 221272 w 12192000"/>
              <a:gd name="connsiteY531" fmla="*/ 1980766 h 4267200"/>
              <a:gd name="connsiteX532" fmla="*/ 116765 w 12192000"/>
              <a:gd name="connsiteY532" fmla="*/ 1911033 h 4267200"/>
              <a:gd name="connsiteX533" fmla="*/ 16405 w 12192000"/>
              <a:gd name="connsiteY533" fmla="*/ 1803412 h 4267200"/>
              <a:gd name="connsiteX534" fmla="*/ 0 w 12192000"/>
              <a:gd name="connsiteY534" fmla="*/ 1784777 h 4267200"/>
              <a:gd name="connsiteX535" fmla="*/ 0 w 12192000"/>
              <a:gd name="connsiteY535" fmla="*/ 1740082 h 4267200"/>
              <a:gd name="connsiteX536" fmla="*/ 39394 w 12192000"/>
              <a:gd name="connsiteY536" fmla="*/ 1784856 h 4267200"/>
              <a:gd name="connsiteX537" fmla="*/ 135813 w 12192000"/>
              <a:gd name="connsiteY537" fmla="*/ 1888838 h 4267200"/>
              <a:gd name="connsiteX538" fmla="*/ 242575 w 12192000"/>
              <a:gd name="connsiteY538" fmla="*/ 1958841 h 4267200"/>
              <a:gd name="connsiteX539" fmla="*/ 82197 w 12192000"/>
              <a:gd name="connsiteY539" fmla="*/ 1754826 h 4267200"/>
              <a:gd name="connsiteX540" fmla="*/ 0 w 12192000"/>
              <a:gd name="connsiteY540" fmla="*/ 1679650 h 4267200"/>
              <a:gd name="connsiteX541" fmla="*/ 0 w 12192000"/>
              <a:gd name="connsiteY541" fmla="*/ 1602463 h 4267200"/>
              <a:gd name="connsiteX542" fmla="*/ 84689 w 12192000"/>
              <a:gd name="connsiteY542" fmla="*/ 1677442 h 4267200"/>
              <a:gd name="connsiteX543" fmla="*/ 298437 w 12192000"/>
              <a:gd name="connsiteY543" fmla="*/ 1968019 h 4267200"/>
              <a:gd name="connsiteX544" fmla="*/ 227269 w 12192000"/>
              <a:gd name="connsiteY544" fmla="*/ 1114064 h 4267200"/>
              <a:gd name="connsiteX545" fmla="*/ 248003 w 12192000"/>
              <a:gd name="connsiteY545" fmla="*/ 1089613 h 4267200"/>
              <a:gd name="connsiteX546" fmla="*/ 427020 w 12192000"/>
              <a:gd name="connsiteY546" fmla="*/ 1619803 h 4267200"/>
              <a:gd name="connsiteX547" fmla="*/ 340345 w 12192000"/>
              <a:gd name="connsiteY547" fmla="*/ 2027739 h 4267200"/>
              <a:gd name="connsiteX548" fmla="*/ 360865 w 12192000"/>
              <a:gd name="connsiteY548" fmla="*/ 2044827 h 4267200"/>
              <a:gd name="connsiteX549" fmla="*/ 560414 w 12192000"/>
              <a:gd name="connsiteY549" fmla="*/ 2421457 h 4267200"/>
              <a:gd name="connsiteX550" fmla="*/ 1359703 w 12192000"/>
              <a:gd name="connsiteY550" fmla="*/ 2578554 h 4267200"/>
              <a:gd name="connsiteX551" fmla="*/ 1359422 w 12192000"/>
              <a:gd name="connsiteY551" fmla="*/ 2577994 h 4267200"/>
              <a:gd name="connsiteX552" fmla="*/ 828701 w 12192000"/>
              <a:gd name="connsiteY552" fmla="*/ 1839520 h 4267200"/>
              <a:gd name="connsiteX553" fmla="*/ 494427 w 12192000"/>
              <a:gd name="connsiteY553" fmla="*/ 1092333 h 4267200"/>
              <a:gd name="connsiteX554" fmla="*/ 506322 w 12192000"/>
              <a:gd name="connsiteY554" fmla="*/ 1020997 h 4267200"/>
              <a:gd name="connsiteX555" fmla="*/ 4570198 w 12192000"/>
              <a:gd name="connsiteY555" fmla="*/ 978081 h 4267200"/>
              <a:gd name="connsiteX556" fmla="*/ 4523691 w 12192000"/>
              <a:gd name="connsiteY556" fmla="*/ 1127776 h 4267200"/>
              <a:gd name="connsiteX557" fmla="*/ 4509875 w 12192000"/>
              <a:gd name="connsiteY557" fmla="*/ 1167552 h 4267200"/>
              <a:gd name="connsiteX558" fmla="*/ 4478168 w 12192000"/>
              <a:gd name="connsiteY558" fmla="*/ 1260735 h 4267200"/>
              <a:gd name="connsiteX559" fmla="*/ 4409309 w 12192000"/>
              <a:gd name="connsiteY559" fmla="*/ 1666996 h 4267200"/>
              <a:gd name="connsiteX560" fmla="*/ 4370031 w 12192000"/>
              <a:gd name="connsiteY560" fmla="*/ 1955666 h 4267200"/>
              <a:gd name="connsiteX561" fmla="*/ 4570198 w 12192000"/>
              <a:gd name="connsiteY561" fmla="*/ 978081 h 4267200"/>
              <a:gd name="connsiteX562" fmla="*/ 12149131 w 12192000"/>
              <a:gd name="connsiteY562" fmla="*/ 959050 h 4267200"/>
              <a:gd name="connsiteX563" fmla="*/ 12105664 w 12192000"/>
              <a:gd name="connsiteY563" fmla="*/ 1006960 h 4267200"/>
              <a:gd name="connsiteX564" fmla="*/ 11883102 w 12192000"/>
              <a:gd name="connsiteY564" fmla="*/ 1184424 h 4267200"/>
              <a:gd name="connsiteX565" fmla="*/ 11665174 w 12192000"/>
              <a:gd name="connsiteY565" fmla="*/ 1317493 h 4267200"/>
              <a:gd name="connsiteX566" fmla="*/ 11590337 w 12192000"/>
              <a:gd name="connsiteY566" fmla="*/ 1348256 h 4267200"/>
              <a:gd name="connsiteX567" fmla="*/ 11492588 w 12192000"/>
              <a:gd name="connsiteY567" fmla="*/ 1390573 h 4267200"/>
              <a:gd name="connsiteX568" fmla="*/ 11888865 w 12192000"/>
              <a:gd name="connsiteY568" fmla="*/ 1220988 h 4267200"/>
              <a:gd name="connsiteX569" fmla="*/ 12149131 w 12192000"/>
              <a:gd name="connsiteY569" fmla="*/ 959050 h 4267200"/>
              <a:gd name="connsiteX570" fmla="*/ 4557898 w 12192000"/>
              <a:gd name="connsiteY570" fmla="*/ 900011 h 4267200"/>
              <a:gd name="connsiteX571" fmla="*/ 4344840 w 12192000"/>
              <a:gd name="connsiteY571" fmla="*/ 1922038 h 4267200"/>
              <a:gd name="connsiteX572" fmla="*/ 4378710 w 12192000"/>
              <a:gd name="connsiteY572" fmla="*/ 1665516 h 4267200"/>
              <a:gd name="connsiteX573" fmla="*/ 4448798 w 12192000"/>
              <a:gd name="connsiteY573" fmla="*/ 1253024 h 4267200"/>
              <a:gd name="connsiteX574" fmla="*/ 4480315 w 12192000"/>
              <a:gd name="connsiteY574" fmla="*/ 1158454 h 4267200"/>
              <a:gd name="connsiteX575" fmla="*/ 4494133 w 12192000"/>
              <a:gd name="connsiteY575" fmla="*/ 1118676 h 4267200"/>
              <a:gd name="connsiteX576" fmla="*/ 4557898 w 12192000"/>
              <a:gd name="connsiteY576" fmla="*/ 900011 h 4267200"/>
              <a:gd name="connsiteX577" fmla="*/ 5870151 w 12192000"/>
              <a:gd name="connsiteY577" fmla="*/ 898890 h 4267200"/>
              <a:gd name="connsiteX578" fmla="*/ 5861335 w 12192000"/>
              <a:gd name="connsiteY578" fmla="*/ 899177 h 4267200"/>
              <a:gd name="connsiteX579" fmla="*/ 5843702 w 12192000"/>
              <a:gd name="connsiteY579" fmla="*/ 899748 h 4267200"/>
              <a:gd name="connsiteX580" fmla="*/ 5651107 w 12192000"/>
              <a:gd name="connsiteY580" fmla="*/ 920306 h 4267200"/>
              <a:gd name="connsiteX581" fmla="*/ 5459407 w 12192000"/>
              <a:gd name="connsiteY581" fmla="*/ 940975 h 4267200"/>
              <a:gd name="connsiteX582" fmla="*/ 5374846 w 12192000"/>
              <a:gd name="connsiteY582" fmla="*/ 941988 h 4267200"/>
              <a:gd name="connsiteX583" fmla="*/ 5256105 w 12192000"/>
              <a:gd name="connsiteY583" fmla="*/ 945632 h 4267200"/>
              <a:gd name="connsiteX584" fmla="*/ 5107071 w 12192000"/>
              <a:gd name="connsiteY584" fmla="*/ 969720 h 4267200"/>
              <a:gd name="connsiteX585" fmla="*/ 4998681 w 12192000"/>
              <a:gd name="connsiteY585" fmla="*/ 988771 h 4267200"/>
              <a:gd name="connsiteX586" fmla="*/ 5870151 w 12192000"/>
              <a:gd name="connsiteY586" fmla="*/ 898890 h 4267200"/>
              <a:gd name="connsiteX587" fmla="*/ 12190084 w 12192000"/>
              <a:gd name="connsiteY587" fmla="*/ 854709 h 4267200"/>
              <a:gd name="connsiteX588" fmla="*/ 12162947 w 12192000"/>
              <a:gd name="connsiteY588" fmla="*/ 879275 h 4267200"/>
              <a:gd name="connsiteX589" fmla="*/ 11721478 w 12192000"/>
              <a:gd name="connsiteY589" fmla="*/ 1216434 h 4267200"/>
              <a:gd name="connsiteX590" fmla="*/ 11680712 w 12192000"/>
              <a:gd name="connsiteY590" fmla="*/ 1239730 h 4267200"/>
              <a:gd name="connsiteX591" fmla="*/ 11505347 w 12192000"/>
              <a:gd name="connsiteY591" fmla="*/ 1352837 h 4267200"/>
              <a:gd name="connsiteX592" fmla="*/ 11580962 w 12192000"/>
              <a:gd name="connsiteY592" fmla="*/ 1321759 h 4267200"/>
              <a:gd name="connsiteX593" fmla="*/ 11654234 w 12192000"/>
              <a:gd name="connsiteY593" fmla="*/ 1291618 h 4267200"/>
              <a:gd name="connsiteX594" fmla="*/ 11867274 w 12192000"/>
              <a:gd name="connsiteY594" fmla="*/ 1160983 h 4267200"/>
              <a:gd name="connsiteX595" fmla="*/ 12086035 w 12192000"/>
              <a:gd name="connsiteY595" fmla="*/ 986418 h 4267200"/>
              <a:gd name="connsiteX596" fmla="*/ 12190084 w 12192000"/>
              <a:gd name="connsiteY596" fmla="*/ 854709 h 4267200"/>
              <a:gd name="connsiteX597" fmla="*/ 5504425 w 12192000"/>
              <a:gd name="connsiteY597" fmla="*/ 848067 h 4267200"/>
              <a:gd name="connsiteX598" fmla="*/ 4968849 w 12192000"/>
              <a:gd name="connsiteY598" fmla="*/ 962318 h 4267200"/>
              <a:gd name="connsiteX599" fmla="*/ 5104039 w 12192000"/>
              <a:gd name="connsiteY599" fmla="*/ 940634 h 4267200"/>
              <a:gd name="connsiteX600" fmla="*/ 5256311 w 12192000"/>
              <a:gd name="connsiteY600" fmla="*/ 916490 h 4267200"/>
              <a:gd name="connsiteX601" fmla="*/ 5377381 w 12192000"/>
              <a:gd name="connsiteY601" fmla="*/ 912671 h 4267200"/>
              <a:gd name="connsiteX602" fmla="*/ 5460148 w 12192000"/>
              <a:gd name="connsiteY602" fmla="*/ 911442 h 4267200"/>
              <a:gd name="connsiteX603" fmla="*/ 5648971 w 12192000"/>
              <a:gd name="connsiteY603" fmla="*/ 891331 h 4267200"/>
              <a:gd name="connsiteX604" fmla="*/ 5844807 w 12192000"/>
              <a:gd name="connsiteY604" fmla="*/ 870718 h 4267200"/>
              <a:gd name="connsiteX605" fmla="*/ 5862975 w 12192000"/>
              <a:gd name="connsiteY605" fmla="*/ 869756 h 4267200"/>
              <a:gd name="connsiteX606" fmla="*/ 5920887 w 12192000"/>
              <a:gd name="connsiteY606" fmla="*/ 865929 h 4267200"/>
              <a:gd name="connsiteX607" fmla="*/ 5504425 w 12192000"/>
              <a:gd name="connsiteY607" fmla="*/ 848067 h 4267200"/>
              <a:gd name="connsiteX608" fmla="*/ 8924104 w 12192000"/>
              <a:gd name="connsiteY608" fmla="*/ 777000 h 4267200"/>
              <a:gd name="connsiteX609" fmla="*/ 8921999 w 12192000"/>
              <a:gd name="connsiteY609" fmla="*/ 794136 h 4267200"/>
              <a:gd name="connsiteX610" fmla="*/ 8916066 w 12192000"/>
              <a:gd name="connsiteY610" fmla="*/ 843129 h 4267200"/>
              <a:gd name="connsiteX611" fmla="*/ 8909852 w 12192000"/>
              <a:gd name="connsiteY611" fmla="*/ 1005313 h 4267200"/>
              <a:gd name="connsiteX612" fmla="*/ 8936982 w 12192000"/>
              <a:gd name="connsiteY612" fmla="*/ 1614896 h 4267200"/>
              <a:gd name="connsiteX613" fmla="*/ 8939706 w 12192000"/>
              <a:gd name="connsiteY613" fmla="*/ 1632791 h 4267200"/>
              <a:gd name="connsiteX614" fmla="*/ 8946691 w 12192000"/>
              <a:gd name="connsiteY614" fmla="*/ 1680170 h 4267200"/>
              <a:gd name="connsiteX615" fmla="*/ 8947643 w 12192000"/>
              <a:gd name="connsiteY615" fmla="*/ 1649028 h 4267200"/>
              <a:gd name="connsiteX616" fmla="*/ 8931687 w 12192000"/>
              <a:gd name="connsiteY616" fmla="*/ 871628 h 4267200"/>
              <a:gd name="connsiteX617" fmla="*/ 8929804 w 12192000"/>
              <a:gd name="connsiteY617" fmla="*/ 850229 h 4267200"/>
              <a:gd name="connsiteX618" fmla="*/ 8924104 w 12192000"/>
              <a:gd name="connsiteY618" fmla="*/ 777000 h 4267200"/>
              <a:gd name="connsiteX619" fmla="*/ 8951219 w 12192000"/>
              <a:gd name="connsiteY619" fmla="*/ 764662 h 4267200"/>
              <a:gd name="connsiteX620" fmla="*/ 8957270 w 12192000"/>
              <a:gd name="connsiteY620" fmla="*/ 847698 h 4267200"/>
              <a:gd name="connsiteX621" fmla="*/ 8959153 w 12192000"/>
              <a:gd name="connsiteY621" fmla="*/ 869097 h 4267200"/>
              <a:gd name="connsiteX622" fmla="*/ 8976081 w 12192000"/>
              <a:gd name="connsiteY622" fmla="*/ 1619865 h 4267200"/>
              <a:gd name="connsiteX623" fmla="*/ 8951219 w 12192000"/>
              <a:gd name="connsiteY623" fmla="*/ 764662 h 4267200"/>
              <a:gd name="connsiteX624" fmla="*/ 8898081 w 12192000"/>
              <a:gd name="connsiteY624" fmla="*/ 630137 h 4267200"/>
              <a:gd name="connsiteX625" fmla="*/ 8910095 w 12192000"/>
              <a:gd name="connsiteY625" fmla="*/ 1626691 h 4267200"/>
              <a:gd name="connsiteX626" fmla="*/ 8908822 w 12192000"/>
              <a:gd name="connsiteY626" fmla="*/ 1619067 h 4267200"/>
              <a:gd name="connsiteX627" fmla="*/ 8881669 w 12192000"/>
              <a:gd name="connsiteY627" fmla="*/ 1004967 h 4267200"/>
              <a:gd name="connsiteX628" fmla="*/ 8888265 w 12192000"/>
              <a:gd name="connsiteY628" fmla="*/ 840369 h 4267200"/>
              <a:gd name="connsiteX629" fmla="*/ 8894429 w 12192000"/>
              <a:gd name="connsiteY629" fmla="*/ 790831 h 4267200"/>
              <a:gd name="connsiteX630" fmla="*/ 8898081 w 12192000"/>
              <a:gd name="connsiteY630" fmla="*/ 630137 h 4267200"/>
              <a:gd name="connsiteX631" fmla="*/ 11491396 w 12192000"/>
              <a:gd name="connsiteY631" fmla="*/ 623931 h 4267200"/>
              <a:gd name="connsiteX632" fmla="*/ 11413329 w 12192000"/>
              <a:gd name="connsiteY632" fmla="*/ 662344 h 4267200"/>
              <a:gd name="connsiteX633" fmla="*/ 10966547 w 12192000"/>
              <a:gd name="connsiteY633" fmla="*/ 818916 h 4267200"/>
              <a:gd name="connsiteX634" fmla="*/ 10498883 w 12192000"/>
              <a:gd name="connsiteY634" fmla="*/ 1111507 h 4267200"/>
              <a:gd name="connsiteX635" fmla="*/ 10671292 w 12192000"/>
              <a:gd name="connsiteY635" fmla="*/ 1035777 h 4267200"/>
              <a:gd name="connsiteX636" fmla="*/ 10685894 w 12192000"/>
              <a:gd name="connsiteY636" fmla="*/ 1027151 h 4267200"/>
              <a:gd name="connsiteX637" fmla="*/ 11104337 w 12192000"/>
              <a:gd name="connsiteY637" fmla="*/ 817377 h 4267200"/>
              <a:gd name="connsiteX638" fmla="*/ 11491396 w 12192000"/>
              <a:gd name="connsiteY638" fmla="*/ 623931 h 4267200"/>
              <a:gd name="connsiteX639" fmla="*/ 10779304 w 12192000"/>
              <a:gd name="connsiteY639" fmla="*/ 584486 h 4267200"/>
              <a:gd name="connsiteX640" fmla="*/ 10658378 w 12192000"/>
              <a:gd name="connsiteY640" fmla="*/ 772788 h 4267200"/>
              <a:gd name="connsiteX641" fmla="*/ 10475581 w 12192000"/>
              <a:gd name="connsiteY641" fmla="*/ 1070739 h 4267200"/>
              <a:gd name="connsiteX642" fmla="*/ 10735178 w 12192000"/>
              <a:gd name="connsiteY642" fmla="*/ 693281 h 4267200"/>
              <a:gd name="connsiteX643" fmla="*/ 10132488 w 12192000"/>
              <a:gd name="connsiteY643" fmla="*/ 518596 h 4267200"/>
              <a:gd name="connsiteX644" fmla="*/ 9879465 w 12192000"/>
              <a:gd name="connsiteY644" fmla="*/ 567273 h 4267200"/>
              <a:gd name="connsiteX645" fmla="*/ 9364243 w 12192000"/>
              <a:gd name="connsiteY645" fmla="*/ 809468 h 4267200"/>
              <a:gd name="connsiteX646" fmla="*/ 9366655 w 12192000"/>
              <a:gd name="connsiteY646" fmla="*/ 809848 h 4267200"/>
              <a:gd name="connsiteX647" fmla="*/ 9914233 w 12192000"/>
              <a:gd name="connsiteY647" fmla="*/ 596159 h 4267200"/>
              <a:gd name="connsiteX648" fmla="*/ 10264524 w 12192000"/>
              <a:gd name="connsiteY648" fmla="*/ 501747 h 4267200"/>
              <a:gd name="connsiteX649" fmla="*/ 9922837 w 12192000"/>
              <a:gd name="connsiteY649" fmla="*/ 622979 h 4267200"/>
              <a:gd name="connsiteX650" fmla="*/ 9416908 w 12192000"/>
              <a:gd name="connsiteY650" fmla="*/ 818889 h 4267200"/>
              <a:gd name="connsiteX651" fmla="*/ 9418234 w 12192000"/>
              <a:gd name="connsiteY651" fmla="*/ 818810 h 4267200"/>
              <a:gd name="connsiteX652" fmla="*/ 10264524 w 12192000"/>
              <a:gd name="connsiteY652" fmla="*/ 501747 h 4267200"/>
              <a:gd name="connsiteX653" fmla="*/ 10802699 w 12192000"/>
              <a:gd name="connsiteY653" fmla="*/ 488163 h 4267200"/>
              <a:gd name="connsiteX654" fmla="*/ 10618739 w 12192000"/>
              <a:gd name="connsiteY654" fmla="*/ 734118 h 4267200"/>
              <a:gd name="connsiteX655" fmla="*/ 10604580 w 12192000"/>
              <a:gd name="connsiteY655" fmla="*/ 753877 h 4267200"/>
              <a:gd name="connsiteX656" fmla="*/ 10529643 w 12192000"/>
              <a:gd name="connsiteY656" fmla="*/ 867004 h 4267200"/>
              <a:gd name="connsiteX657" fmla="*/ 10462194 w 12192000"/>
              <a:gd name="connsiteY657" fmla="*/ 1035452 h 4267200"/>
              <a:gd name="connsiteX658" fmla="*/ 10635117 w 12192000"/>
              <a:gd name="connsiteY658" fmla="*/ 757788 h 4267200"/>
              <a:gd name="connsiteX659" fmla="*/ 10802699 w 12192000"/>
              <a:gd name="connsiteY659" fmla="*/ 488163 h 4267200"/>
              <a:gd name="connsiteX660" fmla="*/ 10359107 w 12192000"/>
              <a:gd name="connsiteY660" fmla="*/ 485136 h 4267200"/>
              <a:gd name="connsiteX661" fmla="*/ 9515108 w 12192000"/>
              <a:gd name="connsiteY661" fmla="*/ 825701 h 4267200"/>
              <a:gd name="connsiteX662" fmla="*/ 10359107 w 12192000"/>
              <a:gd name="connsiteY662" fmla="*/ 485136 h 4267200"/>
              <a:gd name="connsiteX663" fmla="*/ 11886089 w 12192000"/>
              <a:gd name="connsiteY663" fmla="*/ 483936 h 4267200"/>
              <a:gd name="connsiteX664" fmla="*/ 11622890 w 12192000"/>
              <a:gd name="connsiteY664" fmla="*/ 661575 h 4267200"/>
              <a:gd name="connsiteX665" fmla="*/ 11038640 w 12192000"/>
              <a:gd name="connsiteY665" fmla="*/ 996875 h 4267200"/>
              <a:gd name="connsiteX666" fmla="*/ 10561310 w 12192000"/>
              <a:gd name="connsiteY666" fmla="*/ 1145020 h 4267200"/>
              <a:gd name="connsiteX667" fmla="*/ 10675127 w 12192000"/>
              <a:gd name="connsiteY667" fmla="*/ 1163586 h 4267200"/>
              <a:gd name="connsiteX668" fmla="*/ 11120351 w 12192000"/>
              <a:gd name="connsiteY668" fmla="*/ 990907 h 4267200"/>
              <a:gd name="connsiteX669" fmla="*/ 11648506 w 12192000"/>
              <a:gd name="connsiteY669" fmla="*/ 680145 h 4267200"/>
              <a:gd name="connsiteX670" fmla="*/ 11886089 w 12192000"/>
              <a:gd name="connsiteY670" fmla="*/ 483936 h 4267200"/>
              <a:gd name="connsiteX671" fmla="*/ 3607114 w 12192000"/>
              <a:gd name="connsiteY671" fmla="*/ 467441 h 4267200"/>
              <a:gd name="connsiteX672" fmla="*/ 3296242 w 12192000"/>
              <a:gd name="connsiteY672" fmla="*/ 807991 h 4267200"/>
              <a:gd name="connsiteX673" fmla="*/ 3174674 w 12192000"/>
              <a:gd name="connsiteY673" fmla="*/ 919759 h 4267200"/>
              <a:gd name="connsiteX674" fmla="*/ 3042978 w 12192000"/>
              <a:gd name="connsiteY674" fmla="*/ 1054894 h 4267200"/>
              <a:gd name="connsiteX675" fmla="*/ 2968914 w 12192000"/>
              <a:gd name="connsiteY675" fmla="*/ 1133756 h 4267200"/>
              <a:gd name="connsiteX676" fmla="*/ 3103823 w 12192000"/>
              <a:gd name="connsiteY676" fmla="*/ 1026814 h 4267200"/>
              <a:gd name="connsiteX677" fmla="*/ 3607114 w 12192000"/>
              <a:gd name="connsiteY677" fmla="*/ 467441 h 4267200"/>
              <a:gd name="connsiteX678" fmla="*/ 10784544 w 12192000"/>
              <a:gd name="connsiteY678" fmla="*/ 465669 h 4267200"/>
              <a:gd name="connsiteX679" fmla="*/ 10426419 w 12192000"/>
              <a:gd name="connsiteY679" fmla="*/ 1062158 h 4267200"/>
              <a:gd name="connsiteX680" fmla="*/ 10471732 w 12192000"/>
              <a:gd name="connsiteY680" fmla="*/ 921679 h 4267200"/>
              <a:gd name="connsiteX681" fmla="*/ 10504824 w 12192000"/>
              <a:gd name="connsiteY681" fmla="*/ 852631 h 4267200"/>
              <a:gd name="connsiteX682" fmla="*/ 10582237 w 12192000"/>
              <a:gd name="connsiteY682" fmla="*/ 736692 h 4267200"/>
              <a:gd name="connsiteX683" fmla="*/ 10596401 w 12192000"/>
              <a:gd name="connsiteY683" fmla="*/ 716935 h 4267200"/>
              <a:gd name="connsiteX684" fmla="*/ 10784544 w 12192000"/>
              <a:gd name="connsiteY684" fmla="*/ 465669 h 4267200"/>
              <a:gd name="connsiteX685" fmla="*/ 11916494 w 12192000"/>
              <a:gd name="connsiteY685" fmla="*/ 422768 h 4267200"/>
              <a:gd name="connsiteX686" fmla="*/ 11703185 w 12192000"/>
              <a:gd name="connsiteY686" fmla="*/ 528178 h 4267200"/>
              <a:gd name="connsiteX687" fmla="*/ 11680755 w 12192000"/>
              <a:gd name="connsiteY687" fmla="*/ 543149 h 4267200"/>
              <a:gd name="connsiteX688" fmla="*/ 11116818 w 12192000"/>
              <a:gd name="connsiteY688" fmla="*/ 842623 h 4267200"/>
              <a:gd name="connsiteX689" fmla="*/ 10700164 w 12192000"/>
              <a:gd name="connsiteY689" fmla="*/ 1051220 h 4267200"/>
              <a:gd name="connsiteX690" fmla="*/ 10685570 w 12192000"/>
              <a:gd name="connsiteY690" fmla="*/ 1059849 h 4267200"/>
              <a:gd name="connsiteX691" fmla="*/ 10584288 w 12192000"/>
              <a:gd name="connsiteY691" fmla="*/ 1113543 h 4267200"/>
              <a:gd name="connsiteX692" fmla="*/ 11026698 w 12192000"/>
              <a:gd name="connsiteY692" fmla="*/ 971858 h 4267200"/>
              <a:gd name="connsiteX693" fmla="*/ 11607604 w 12192000"/>
              <a:gd name="connsiteY693" fmla="*/ 638368 h 4267200"/>
              <a:gd name="connsiteX694" fmla="*/ 11919452 w 12192000"/>
              <a:gd name="connsiteY694" fmla="*/ 423380 h 4267200"/>
              <a:gd name="connsiteX695" fmla="*/ 11916494 w 12192000"/>
              <a:gd name="connsiteY695" fmla="*/ 422768 h 4267200"/>
              <a:gd name="connsiteX696" fmla="*/ 8148168 w 12192000"/>
              <a:gd name="connsiteY696" fmla="*/ 416949 h 4267200"/>
              <a:gd name="connsiteX697" fmla="*/ 7862052 w 12192000"/>
              <a:gd name="connsiteY697" fmla="*/ 694330 h 4267200"/>
              <a:gd name="connsiteX698" fmla="*/ 7808002 w 12192000"/>
              <a:gd name="connsiteY698" fmla="*/ 759654 h 4267200"/>
              <a:gd name="connsiteX699" fmla="*/ 8295299 w 12192000"/>
              <a:gd name="connsiteY699" fmla="*/ 416143 h 4267200"/>
              <a:gd name="connsiteX700" fmla="*/ 8309124 w 12192000"/>
              <a:gd name="connsiteY700" fmla="*/ 534021 h 4267200"/>
              <a:gd name="connsiteX701" fmla="*/ 8293154 w 12192000"/>
              <a:gd name="connsiteY701" fmla="*/ 672115 h 4267200"/>
              <a:gd name="connsiteX702" fmla="*/ 8279099 w 12192000"/>
              <a:gd name="connsiteY702" fmla="*/ 769176 h 4267200"/>
              <a:gd name="connsiteX703" fmla="*/ 8309186 w 12192000"/>
              <a:gd name="connsiteY703" fmla="*/ 1060039 h 4267200"/>
              <a:gd name="connsiteX704" fmla="*/ 8410512 w 12192000"/>
              <a:gd name="connsiteY704" fmla="*/ 1511108 h 4267200"/>
              <a:gd name="connsiteX705" fmla="*/ 8351657 w 12192000"/>
              <a:gd name="connsiteY705" fmla="*/ 521768 h 4267200"/>
              <a:gd name="connsiteX706" fmla="*/ 8295299 w 12192000"/>
              <a:gd name="connsiteY706" fmla="*/ 416143 h 4267200"/>
              <a:gd name="connsiteX707" fmla="*/ 8266483 w 12192000"/>
              <a:gd name="connsiteY707" fmla="*/ 414244 h 4267200"/>
              <a:gd name="connsiteX708" fmla="*/ 8343425 w 12192000"/>
              <a:gd name="connsiteY708" fmla="*/ 1357811 h 4267200"/>
              <a:gd name="connsiteX709" fmla="*/ 8282114 w 12192000"/>
              <a:gd name="connsiteY709" fmla="*/ 1064671 h 4267200"/>
              <a:gd name="connsiteX710" fmla="*/ 8251298 w 12192000"/>
              <a:gd name="connsiteY710" fmla="*/ 766414 h 4267200"/>
              <a:gd name="connsiteX711" fmla="*/ 8265729 w 12192000"/>
              <a:gd name="connsiteY711" fmla="*/ 666939 h 4267200"/>
              <a:gd name="connsiteX712" fmla="*/ 8281494 w 12192000"/>
              <a:gd name="connsiteY712" fmla="*/ 533909 h 4267200"/>
              <a:gd name="connsiteX713" fmla="*/ 8266483 w 12192000"/>
              <a:gd name="connsiteY713" fmla="*/ 414244 h 4267200"/>
              <a:gd name="connsiteX714" fmla="*/ 8140802 w 12192000"/>
              <a:gd name="connsiteY714" fmla="*/ 388720 h 4267200"/>
              <a:gd name="connsiteX715" fmla="*/ 7860379 w 12192000"/>
              <a:gd name="connsiteY715" fmla="*/ 596411 h 4267200"/>
              <a:gd name="connsiteX716" fmla="*/ 7737688 w 12192000"/>
              <a:gd name="connsiteY716" fmla="*/ 790400 h 4267200"/>
              <a:gd name="connsiteX717" fmla="*/ 7726885 w 12192000"/>
              <a:gd name="connsiteY717" fmla="*/ 812869 h 4267200"/>
              <a:gd name="connsiteX718" fmla="*/ 7840490 w 12192000"/>
              <a:gd name="connsiteY718" fmla="*/ 676832 h 4267200"/>
              <a:gd name="connsiteX719" fmla="*/ 8140802 w 12192000"/>
              <a:gd name="connsiteY719" fmla="*/ 388720 h 4267200"/>
              <a:gd name="connsiteX720" fmla="*/ 3744487 w 12192000"/>
              <a:gd name="connsiteY720" fmla="*/ 383136 h 4267200"/>
              <a:gd name="connsiteX721" fmla="*/ 3970213 w 12192000"/>
              <a:gd name="connsiteY721" fmla="*/ 995559 h 4267200"/>
              <a:gd name="connsiteX722" fmla="*/ 3744487 w 12192000"/>
              <a:gd name="connsiteY722" fmla="*/ 383136 h 4267200"/>
              <a:gd name="connsiteX723" fmla="*/ 3624562 w 12192000"/>
              <a:gd name="connsiteY723" fmla="*/ 367041 h 4267200"/>
              <a:gd name="connsiteX724" fmla="*/ 3489712 w 12192000"/>
              <a:gd name="connsiteY724" fmla="*/ 485386 h 4267200"/>
              <a:gd name="connsiteX725" fmla="*/ 3182994 w 12192000"/>
              <a:gd name="connsiteY725" fmla="*/ 828265 h 4267200"/>
              <a:gd name="connsiteX726" fmla="*/ 2892114 w 12192000"/>
              <a:gd name="connsiteY726" fmla="*/ 1172635 h 4267200"/>
              <a:gd name="connsiteX727" fmla="*/ 3021459 w 12192000"/>
              <a:gd name="connsiteY727" fmla="*/ 1035385 h 4267200"/>
              <a:gd name="connsiteX728" fmla="*/ 3153873 w 12192000"/>
              <a:gd name="connsiteY728" fmla="*/ 898971 h 4267200"/>
              <a:gd name="connsiteX729" fmla="*/ 3276511 w 12192000"/>
              <a:gd name="connsiteY729" fmla="*/ 786423 h 4267200"/>
              <a:gd name="connsiteX730" fmla="*/ 3584154 w 12192000"/>
              <a:gd name="connsiteY730" fmla="*/ 448218 h 4267200"/>
              <a:gd name="connsiteX731" fmla="*/ 3624562 w 12192000"/>
              <a:gd name="connsiteY731" fmla="*/ 367041 h 4267200"/>
              <a:gd name="connsiteX732" fmla="*/ 3766672 w 12192000"/>
              <a:gd name="connsiteY732" fmla="*/ 359429 h 4267200"/>
              <a:gd name="connsiteX733" fmla="*/ 3996338 w 12192000"/>
              <a:gd name="connsiteY733" fmla="*/ 968237 h 4267200"/>
              <a:gd name="connsiteX734" fmla="*/ 3766672 w 12192000"/>
              <a:gd name="connsiteY734" fmla="*/ 359429 h 4267200"/>
              <a:gd name="connsiteX735" fmla="*/ 5805386 w 12192000"/>
              <a:gd name="connsiteY735" fmla="*/ 239240 h 4267200"/>
              <a:gd name="connsiteX736" fmla="*/ 5736947 w 12192000"/>
              <a:gd name="connsiteY736" fmla="*/ 261367 h 4267200"/>
              <a:gd name="connsiteX737" fmla="*/ 5427012 w 12192000"/>
              <a:gd name="connsiteY737" fmla="*/ 311272 h 4267200"/>
              <a:gd name="connsiteX738" fmla="*/ 5147818 w 12192000"/>
              <a:gd name="connsiteY738" fmla="*/ 322112 h 4267200"/>
              <a:gd name="connsiteX739" fmla="*/ 5060854 w 12192000"/>
              <a:gd name="connsiteY739" fmla="*/ 311882 h 4267200"/>
              <a:gd name="connsiteX740" fmla="*/ 4945989 w 12192000"/>
              <a:gd name="connsiteY740" fmla="*/ 300516 h 4267200"/>
              <a:gd name="connsiteX741" fmla="*/ 5410479 w 12192000"/>
              <a:gd name="connsiteY741" fmla="*/ 348434 h 4267200"/>
              <a:gd name="connsiteX742" fmla="*/ 5805386 w 12192000"/>
              <a:gd name="connsiteY742" fmla="*/ 239240 h 4267200"/>
              <a:gd name="connsiteX743" fmla="*/ 5905192 w 12192000"/>
              <a:gd name="connsiteY743" fmla="*/ 163079 h 4267200"/>
              <a:gd name="connsiteX744" fmla="*/ 5865655 w 12192000"/>
              <a:gd name="connsiteY744" fmla="*/ 171901 h 4267200"/>
              <a:gd name="connsiteX745" fmla="*/ 5259740 w 12192000"/>
              <a:gd name="connsiteY745" fmla="*/ 257013 h 4267200"/>
              <a:gd name="connsiteX746" fmla="*/ 5208466 w 12192000"/>
              <a:gd name="connsiteY746" fmla="*/ 257550 h 4267200"/>
              <a:gd name="connsiteX747" fmla="*/ 4980204 w 12192000"/>
              <a:gd name="connsiteY747" fmla="*/ 271903 h 4267200"/>
              <a:gd name="connsiteX748" fmla="*/ 5068068 w 12192000"/>
              <a:gd name="connsiteY748" fmla="*/ 282244 h 4267200"/>
              <a:gd name="connsiteX749" fmla="*/ 5153231 w 12192000"/>
              <a:gd name="connsiteY749" fmla="*/ 292240 h 4267200"/>
              <a:gd name="connsiteX750" fmla="*/ 5426491 w 12192000"/>
              <a:gd name="connsiteY750" fmla="*/ 281128 h 4267200"/>
              <a:gd name="connsiteX751" fmla="*/ 5731212 w 12192000"/>
              <a:gd name="connsiteY751" fmla="*/ 231951 h 4267200"/>
              <a:gd name="connsiteX752" fmla="*/ 5905192 w 12192000"/>
              <a:gd name="connsiteY752" fmla="*/ 163079 h 4267200"/>
              <a:gd name="connsiteX753" fmla="*/ 5944437 w 12192000"/>
              <a:gd name="connsiteY753" fmla="*/ 113829 h 4267200"/>
              <a:gd name="connsiteX754" fmla="*/ 5825032 w 12192000"/>
              <a:gd name="connsiteY754" fmla="*/ 146405 h 4267200"/>
              <a:gd name="connsiteX755" fmla="*/ 4955599 w 12192000"/>
              <a:gd name="connsiteY755" fmla="*/ 247008 h 4267200"/>
              <a:gd name="connsiteX756" fmla="*/ 5210104 w 12192000"/>
              <a:gd name="connsiteY756" fmla="*/ 228123 h 4267200"/>
              <a:gd name="connsiteX757" fmla="*/ 5261015 w 12192000"/>
              <a:gd name="connsiteY757" fmla="*/ 227087 h 4267200"/>
              <a:gd name="connsiteX758" fmla="*/ 5861181 w 12192000"/>
              <a:gd name="connsiteY758" fmla="*/ 143093 h 4267200"/>
              <a:gd name="connsiteX759" fmla="*/ 5961252 w 12192000"/>
              <a:gd name="connsiteY759" fmla="*/ 114820 h 4267200"/>
              <a:gd name="connsiteX760" fmla="*/ 5944437 w 12192000"/>
              <a:gd name="connsiteY760" fmla="*/ 113829 h 4267200"/>
              <a:gd name="connsiteX761" fmla="*/ 9095810 w 12192000"/>
              <a:gd name="connsiteY761" fmla="*/ 0 h 4267200"/>
              <a:gd name="connsiteX762" fmla="*/ 9215999 w 12192000"/>
              <a:gd name="connsiteY762" fmla="*/ 0 h 4267200"/>
              <a:gd name="connsiteX763" fmla="*/ 9250991 w 12192000"/>
              <a:gd name="connsiteY763" fmla="*/ 17650 h 4267200"/>
              <a:gd name="connsiteX764" fmla="*/ 9551793 w 12192000"/>
              <a:gd name="connsiteY764" fmla="*/ 69947 h 4267200"/>
              <a:gd name="connsiteX765" fmla="*/ 10211701 w 12192000"/>
              <a:gd name="connsiteY765" fmla="*/ 15192 h 4267200"/>
              <a:gd name="connsiteX766" fmla="*/ 9665014 w 12192000"/>
              <a:gd name="connsiteY766" fmla="*/ 41266 h 4267200"/>
              <a:gd name="connsiteX767" fmla="*/ 9382567 w 12192000"/>
              <a:gd name="connsiteY767" fmla="*/ 18583 h 4267200"/>
              <a:gd name="connsiteX768" fmla="*/ 9283159 w 12192000"/>
              <a:gd name="connsiteY768" fmla="*/ 0 h 4267200"/>
              <a:gd name="connsiteX769" fmla="*/ 9469266 w 12192000"/>
              <a:gd name="connsiteY769" fmla="*/ 0 h 4267200"/>
              <a:gd name="connsiteX770" fmla="*/ 9504117 w 12192000"/>
              <a:gd name="connsiteY770" fmla="*/ 4274 h 4267200"/>
              <a:gd name="connsiteX771" fmla="*/ 9667223 w 12192000"/>
              <a:gd name="connsiteY771" fmla="*/ 13232 h 4267200"/>
              <a:gd name="connsiteX772" fmla="*/ 9887703 w 12192000"/>
              <a:gd name="connsiteY772" fmla="*/ 12601 h 4267200"/>
              <a:gd name="connsiteX773" fmla="*/ 10088930 w 12192000"/>
              <a:gd name="connsiteY773" fmla="*/ 0 h 4267200"/>
              <a:gd name="connsiteX774" fmla="*/ 10544171 w 12192000"/>
              <a:gd name="connsiteY774" fmla="*/ 0 h 4267200"/>
              <a:gd name="connsiteX775" fmla="*/ 10392396 w 12192000"/>
              <a:gd name="connsiteY775" fmla="*/ 36772 h 4267200"/>
              <a:gd name="connsiteX776" fmla="*/ 9413803 w 12192000"/>
              <a:gd name="connsiteY776" fmla="*/ 131277 h 4267200"/>
              <a:gd name="connsiteX777" fmla="*/ 9174626 w 12192000"/>
              <a:gd name="connsiteY777" fmla="*/ 44983 h 4267200"/>
              <a:gd name="connsiteX778" fmla="*/ 8474998 w 12192000"/>
              <a:gd name="connsiteY778" fmla="*/ 0 h 4267200"/>
              <a:gd name="connsiteX779" fmla="*/ 8573502 w 12192000"/>
              <a:gd name="connsiteY779" fmla="*/ 0 h 4267200"/>
              <a:gd name="connsiteX780" fmla="*/ 8659539 w 12192000"/>
              <a:gd name="connsiteY780" fmla="*/ 117664 h 4267200"/>
              <a:gd name="connsiteX781" fmla="*/ 9248507 w 12192000"/>
              <a:gd name="connsiteY781" fmla="*/ 743734 h 4267200"/>
              <a:gd name="connsiteX782" fmla="*/ 9309457 w 12192000"/>
              <a:gd name="connsiteY782" fmla="*/ 795932 h 4267200"/>
              <a:gd name="connsiteX783" fmla="*/ 9785496 w 12192000"/>
              <a:gd name="connsiteY783" fmla="*/ 530713 h 4267200"/>
              <a:gd name="connsiteX784" fmla="*/ 10482828 w 12192000"/>
              <a:gd name="connsiteY784" fmla="*/ 399738 h 4267200"/>
              <a:gd name="connsiteX785" fmla="*/ 10468382 w 12192000"/>
              <a:gd name="connsiteY785" fmla="*/ 461219 h 4267200"/>
              <a:gd name="connsiteX786" fmla="*/ 9430790 w 12192000"/>
              <a:gd name="connsiteY786" fmla="*/ 895589 h 4267200"/>
              <a:gd name="connsiteX787" fmla="*/ 10019780 w 12192000"/>
              <a:gd name="connsiteY787" fmla="*/ 1298815 h 4267200"/>
              <a:gd name="connsiteX788" fmla="*/ 10372218 w 12192000"/>
              <a:gd name="connsiteY788" fmla="*/ 1146081 h 4267200"/>
              <a:gd name="connsiteX789" fmla="*/ 10896429 w 12192000"/>
              <a:gd name="connsiteY789" fmla="*/ 310883 h 4267200"/>
              <a:gd name="connsiteX790" fmla="*/ 10919735 w 12192000"/>
              <a:gd name="connsiteY790" fmla="*/ 318176 h 4267200"/>
              <a:gd name="connsiteX791" fmla="*/ 10637064 w 12192000"/>
              <a:gd name="connsiteY791" fmla="*/ 935661 h 4267200"/>
              <a:gd name="connsiteX792" fmla="*/ 10516995 w 12192000"/>
              <a:gd name="connsiteY792" fmla="*/ 1070245 h 4267200"/>
              <a:gd name="connsiteX793" fmla="*/ 10868835 w 12192000"/>
              <a:gd name="connsiteY793" fmla="*/ 815534 h 4267200"/>
              <a:gd name="connsiteX794" fmla="*/ 11704547 w 12192000"/>
              <a:gd name="connsiteY794" fmla="*/ 465665 h 4267200"/>
              <a:gd name="connsiteX795" fmla="*/ 12033562 w 12192000"/>
              <a:gd name="connsiteY795" fmla="*/ 350012 h 4267200"/>
              <a:gd name="connsiteX796" fmla="*/ 12025537 w 12192000"/>
              <a:gd name="connsiteY796" fmla="*/ 382666 h 4267200"/>
              <a:gd name="connsiteX797" fmla="*/ 11088649 w 12192000"/>
              <a:gd name="connsiteY797" fmla="*/ 1056676 h 4267200"/>
              <a:gd name="connsiteX798" fmla="*/ 10561600 w 12192000"/>
              <a:gd name="connsiteY798" fmla="*/ 1229477 h 4267200"/>
              <a:gd name="connsiteX799" fmla="*/ 10280797 w 12192000"/>
              <a:gd name="connsiteY799" fmla="*/ 1263181 h 4267200"/>
              <a:gd name="connsiteX800" fmla="*/ 10083376 w 12192000"/>
              <a:gd name="connsiteY800" fmla="*/ 1334114 h 4267200"/>
              <a:gd name="connsiteX801" fmla="*/ 10832582 w 12192000"/>
              <a:gd name="connsiteY801" fmla="*/ 1687356 h 4267200"/>
              <a:gd name="connsiteX802" fmla="*/ 10839263 w 12192000"/>
              <a:gd name="connsiteY802" fmla="*/ 1683743 h 4267200"/>
              <a:gd name="connsiteX803" fmla="*/ 11350910 w 12192000"/>
              <a:gd name="connsiteY803" fmla="*/ 1443899 h 4267200"/>
              <a:gd name="connsiteX804" fmla="*/ 11360346 w 12192000"/>
              <a:gd name="connsiteY804" fmla="*/ 1429225 h 4267200"/>
              <a:gd name="connsiteX805" fmla="*/ 12167580 w 12192000"/>
              <a:gd name="connsiteY805" fmla="*/ 789523 h 4267200"/>
              <a:gd name="connsiteX806" fmla="*/ 12192000 w 12192000"/>
              <a:gd name="connsiteY806" fmla="*/ 769876 h 4267200"/>
              <a:gd name="connsiteX807" fmla="*/ 12192000 w 12192000"/>
              <a:gd name="connsiteY807" fmla="*/ 802845 h 4267200"/>
              <a:gd name="connsiteX808" fmla="*/ 12173558 w 12192000"/>
              <a:gd name="connsiteY808" fmla="*/ 821317 h 4267200"/>
              <a:gd name="connsiteX809" fmla="*/ 12117398 w 12192000"/>
              <a:gd name="connsiteY809" fmla="*/ 877374 h 4267200"/>
              <a:gd name="connsiteX810" fmla="*/ 11472926 w 12192000"/>
              <a:gd name="connsiteY810" fmla="*/ 1344259 h 4267200"/>
              <a:gd name="connsiteX811" fmla="*/ 11666978 w 12192000"/>
              <a:gd name="connsiteY811" fmla="*/ 1215889 h 4267200"/>
              <a:gd name="connsiteX812" fmla="*/ 11707200 w 12192000"/>
              <a:gd name="connsiteY812" fmla="*/ 1192361 h 4267200"/>
              <a:gd name="connsiteX813" fmla="*/ 12144637 w 12192000"/>
              <a:gd name="connsiteY813" fmla="*/ 858646 h 4267200"/>
              <a:gd name="connsiteX814" fmla="*/ 12192000 w 12192000"/>
              <a:gd name="connsiteY814" fmla="*/ 810414 h 4267200"/>
              <a:gd name="connsiteX815" fmla="*/ 12192000 w 12192000"/>
              <a:gd name="connsiteY815" fmla="*/ 916439 h 4267200"/>
              <a:gd name="connsiteX816" fmla="*/ 12150630 w 12192000"/>
              <a:gd name="connsiteY816" fmla="*/ 982925 h 4267200"/>
              <a:gd name="connsiteX817" fmla="*/ 11389484 w 12192000"/>
              <a:gd name="connsiteY817" fmla="*/ 1469889 h 4267200"/>
              <a:gd name="connsiteX818" fmla="*/ 10923736 w 12192000"/>
              <a:gd name="connsiteY818" fmla="*/ 1721439 h 4267200"/>
              <a:gd name="connsiteX819" fmla="*/ 11091913 w 12192000"/>
              <a:gd name="connsiteY819" fmla="*/ 1780406 h 4267200"/>
              <a:gd name="connsiteX820" fmla="*/ 11771238 w 12192000"/>
              <a:gd name="connsiteY820" fmla="*/ 1944400 h 4267200"/>
              <a:gd name="connsiteX821" fmla="*/ 11783166 w 12192000"/>
              <a:gd name="connsiteY821" fmla="*/ 1931422 h 4267200"/>
              <a:gd name="connsiteX822" fmla="*/ 12131988 w 12192000"/>
              <a:gd name="connsiteY822" fmla="*/ 1574357 h 4267200"/>
              <a:gd name="connsiteX823" fmla="*/ 12192000 w 12192000"/>
              <a:gd name="connsiteY823" fmla="*/ 1537429 h 4267200"/>
              <a:gd name="connsiteX824" fmla="*/ 12192000 w 12192000"/>
              <a:gd name="connsiteY824" fmla="*/ 1589108 h 4267200"/>
              <a:gd name="connsiteX825" fmla="*/ 12112105 w 12192000"/>
              <a:gd name="connsiteY825" fmla="*/ 1640352 h 4267200"/>
              <a:gd name="connsiteX826" fmla="*/ 11849203 w 12192000"/>
              <a:gd name="connsiteY826" fmla="*/ 1900149 h 4267200"/>
              <a:gd name="connsiteX827" fmla="*/ 11946326 w 12192000"/>
              <a:gd name="connsiteY827" fmla="*/ 1822808 h 4267200"/>
              <a:gd name="connsiteX828" fmla="*/ 12055863 w 12192000"/>
              <a:gd name="connsiteY828" fmla="*/ 1735914 h 4267200"/>
              <a:gd name="connsiteX829" fmla="*/ 12150816 w 12192000"/>
              <a:gd name="connsiteY829" fmla="*/ 1678902 h 4267200"/>
              <a:gd name="connsiteX830" fmla="*/ 12192000 w 12192000"/>
              <a:gd name="connsiteY830" fmla="*/ 1655121 h 4267200"/>
              <a:gd name="connsiteX831" fmla="*/ 12192000 w 12192000"/>
              <a:gd name="connsiteY831" fmla="*/ 1686869 h 4267200"/>
              <a:gd name="connsiteX832" fmla="*/ 12163772 w 12192000"/>
              <a:gd name="connsiteY832" fmla="*/ 1703058 h 4267200"/>
              <a:gd name="connsiteX833" fmla="*/ 12070597 w 12192000"/>
              <a:gd name="connsiteY833" fmla="*/ 1758893 h 4267200"/>
              <a:gd name="connsiteX834" fmla="*/ 11963621 w 12192000"/>
              <a:gd name="connsiteY834" fmla="*/ 1844299 h 4267200"/>
              <a:gd name="connsiteX835" fmla="*/ 11886604 w 12192000"/>
              <a:gd name="connsiteY835" fmla="*/ 1907617 h 4267200"/>
              <a:gd name="connsiteX836" fmla="*/ 12153575 w 12192000"/>
              <a:gd name="connsiteY836" fmla="*/ 1786372 h 4267200"/>
              <a:gd name="connsiteX837" fmla="*/ 12192000 w 12192000"/>
              <a:gd name="connsiteY837" fmla="*/ 1759693 h 4267200"/>
              <a:gd name="connsiteX838" fmla="*/ 12192000 w 12192000"/>
              <a:gd name="connsiteY838" fmla="*/ 1809459 h 4267200"/>
              <a:gd name="connsiteX839" fmla="*/ 12121362 w 12192000"/>
              <a:gd name="connsiteY839" fmla="*/ 1857561 h 4267200"/>
              <a:gd name="connsiteX840" fmla="*/ 11895949 w 12192000"/>
              <a:gd name="connsiteY840" fmla="*/ 1963079 h 4267200"/>
              <a:gd name="connsiteX841" fmla="*/ 12192000 w 12192000"/>
              <a:gd name="connsiteY841" fmla="*/ 1990579 h 4267200"/>
              <a:gd name="connsiteX842" fmla="*/ 12192000 w 12192000"/>
              <a:gd name="connsiteY842" fmla="*/ 2065582 h 4267200"/>
              <a:gd name="connsiteX843" fmla="*/ 12153918 w 12192000"/>
              <a:gd name="connsiteY843" fmla="*/ 2063926 h 4267200"/>
              <a:gd name="connsiteX844" fmla="*/ 12192000 w 12192000"/>
              <a:gd name="connsiteY844" fmla="*/ 2085104 h 4267200"/>
              <a:gd name="connsiteX845" fmla="*/ 12192000 w 12192000"/>
              <a:gd name="connsiteY845" fmla="*/ 2178471 h 4267200"/>
              <a:gd name="connsiteX846" fmla="*/ 12085355 w 12192000"/>
              <a:gd name="connsiteY846" fmla="*/ 2122457 h 4267200"/>
              <a:gd name="connsiteX847" fmla="*/ 12192000 w 12192000"/>
              <a:gd name="connsiteY847" fmla="*/ 2196158 h 4267200"/>
              <a:gd name="connsiteX848" fmla="*/ 12192000 w 12192000"/>
              <a:gd name="connsiteY848" fmla="*/ 2230374 h 4267200"/>
              <a:gd name="connsiteX849" fmla="*/ 12041237 w 12192000"/>
              <a:gd name="connsiteY849" fmla="*/ 2126309 h 4267200"/>
              <a:gd name="connsiteX850" fmla="*/ 12174450 w 12192000"/>
              <a:gd name="connsiteY850" fmla="*/ 2262541 h 4267200"/>
              <a:gd name="connsiteX851" fmla="*/ 12192000 w 12192000"/>
              <a:gd name="connsiteY851" fmla="*/ 2275857 h 4267200"/>
              <a:gd name="connsiteX852" fmla="*/ 12192000 w 12192000"/>
              <a:gd name="connsiteY852" fmla="*/ 2377131 h 4267200"/>
              <a:gd name="connsiteX853" fmla="*/ 12155801 w 12192000"/>
              <a:gd name="connsiteY853" fmla="*/ 2349925 h 4267200"/>
              <a:gd name="connsiteX854" fmla="*/ 11930164 w 12192000"/>
              <a:gd name="connsiteY854" fmla="*/ 2041945 h 4267200"/>
              <a:gd name="connsiteX855" fmla="*/ 11561767 w 12192000"/>
              <a:gd name="connsiteY855" fmla="*/ 1984479 h 4267200"/>
              <a:gd name="connsiteX856" fmla="*/ 11987997 w 12192000"/>
              <a:gd name="connsiteY856" fmla="*/ 3153822 h 4267200"/>
              <a:gd name="connsiteX857" fmla="*/ 11926558 w 12192000"/>
              <a:gd name="connsiteY857" fmla="*/ 3203134 h 4267200"/>
              <a:gd name="connsiteX858" fmla="*/ 11440430 w 12192000"/>
              <a:gd name="connsiteY858" fmla="*/ 1973028 h 4267200"/>
              <a:gd name="connsiteX859" fmla="*/ 11446754 w 12192000"/>
              <a:gd name="connsiteY859" fmla="*/ 1959605 h 4267200"/>
              <a:gd name="connsiteX860" fmla="*/ 11050651 w 12192000"/>
              <a:gd name="connsiteY860" fmla="*/ 1850495 h 4267200"/>
              <a:gd name="connsiteX861" fmla="*/ 10389960 w 12192000"/>
              <a:gd name="connsiteY861" fmla="*/ 1586232 h 4267200"/>
              <a:gd name="connsiteX862" fmla="*/ 10500699 w 12192000"/>
              <a:gd name="connsiteY862" fmla="*/ 1913175 h 4267200"/>
              <a:gd name="connsiteX863" fmla="*/ 10507814 w 12192000"/>
              <a:gd name="connsiteY863" fmla="*/ 1920694 h 4267200"/>
              <a:gd name="connsiteX864" fmla="*/ 10518908 w 12192000"/>
              <a:gd name="connsiteY864" fmla="*/ 1911226 h 4267200"/>
              <a:gd name="connsiteX865" fmla="*/ 11258935 w 12192000"/>
              <a:gd name="connsiteY865" fmla="*/ 2442781 h 4267200"/>
              <a:gd name="connsiteX866" fmla="*/ 11211663 w 12192000"/>
              <a:gd name="connsiteY866" fmla="*/ 2510325 h 4267200"/>
              <a:gd name="connsiteX867" fmla="*/ 10571295 w 12192000"/>
              <a:gd name="connsiteY867" fmla="*/ 2105302 h 4267200"/>
              <a:gd name="connsiteX868" fmla="*/ 10435737 w 12192000"/>
              <a:gd name="connsiteY868" fmla="*/ 2805672 h 4267200"/>
              <a:gd name="connsiteX869" fmla="*/ 10206831 w 12192000"/>
              <a:gd name="connsiteY869" fmla="*/ 3151701 h 4267200"/>
              <a:gd name="connsiteX870" fmla="*/ 10196482 w 12192000"/>
              <a:gd name="connsiteY870" fmla="*/ 3135084 h 4267200"/>
              <a:gd name="connsiteX871" fmla="*/ 10381882 w 12192000"/>
              <a:gd name="connsiteY871" fmla="*/ 2155807 h 4267200"/>
              <a:gd name="connsiteX872" fmla="*/ 10439260 w 12192000"/>
              <a:gd name="connsiteY872" fmla="*/ 1962486 h 4267200"/>
              <a:gd name="connsiteX873" fmla="*/ 10439409 w 12192000"/>
              <a:gd name="connsiteY873" fmla="*/ 1960615 h 4267200"/>
              <a:gd name="connsiteX874" fmla="*/ 10439915 w 12192000"/>
              <a:gd name="connsiteY874" fmla="*/ 1951821 h 4267200"/>
              <a:gd name="connsiteX875" fmla="*/ 10314241 w 12192000"/>
              <a:gd name="connsiteY875" fmla="*/ 1556749 h 4267200"/>
              <a:gd name="connsiteX876" fmla="*/ 10315061 w 12192000"/>
              <a:gd name="connsiteY876" fmla="*/ 1548729 h 4267200"/>
              <a:gd name="connsiteX877" fmla="*/ 9526158 w 12192000"/>
              <a:gd name="connsiteY877" fmla="*/ 1071804 h 4267200"/>
              <a:gd name="connsiteX878" fmla="*/ 9758689 w 12192000"/>
              <a:gd name="connsiteY878" fmla="*/ 1585512 h 4267200"/>
              <a:gd name="connsiteX879" fmla="*/ 9941392 w 12192000"/>
              <a:gd name="connsiteY879" fmla="*/ 2432858 h 4267200"/>
              <a:gd name="connsiteX880" fmla="*/ 9887724 w 12192000"/>
              <a:gd name="connsiteY880" fmla="*/ 2495762 h 4267200"/>
              <a:gd name="connsiteX881" fmla="*/ 9587446 w 12192000"/>
              <a:gd name="connsiteY881" fmla="*/ 1872898 h 4267200"/>
              <a:gd name="connsiteX882" fmla="*/ 9462810 w 12192000"/>
              <a:gd name="connsiteY882" fmla="*/ 1288346 h 4267200"/>
              <a:gd name="connsiteX883" fmla="*/ 9318575 w 12192000"/>
              <a:gd name="connsiteY883" fmla="*/ 1540820 h 4267200"/>
              <a:gd name="connsiteX884" fmla="*/ 9191090 w 12192000"/>
              <a:gd name="connsiteY884" fmla="*/ 1688355 h 4267200"/>
              <a:gd name="connsiteX885" fmla="*/ 9177757 w 12192000"/>
              <a:gd name="connsiteY885" fmla="*/ 1683354 h 4267200"/>
              <a:gd name="connsiteX886" fmla="*/ 9274865 w 12192000"/>
              <a:gd name="connsiteY886" fmla="*/ 1336896 h 4267200"/>
              <a:gd name="connsiteX887" fmla="*/ 9478649 w 12192000"/>
              <a:gd name="connsiteY887" fmla="*/ 1173376 h 4267200"/>
              <a:gd name="connsiteX888" fmla="*/ 9482281 w 12192000"/>
              <a:gd name="connsiteY888" fmla="*/ 1167830 h 4267200"/>
              <a:gd name="connsiteX889" fmla="*/ 9438637 w 12192000"/>
              <a:gd name="connsiteY889" fmla="*/ 1015438 h 4267200"/>
              <a:gd name="connsiteX890" fmla="*/ 9439458 w 12192000"/>
              <a:gd name="connsiteY890" fmla="*/ 1007420 h 4267200"/>
              <a:gd name="connsiteX891" fmla="*/ 9197105 w 12192000"/>
              <a:gd name="connsiteY891" fmla="*/ 808882 h 4267200"/>
              <a:gd name="connsiteX892" fmla="*/ 8973607 w 12192000"/>
              <a:gd name="connsiteY892" fmla="*/ 597733 h 4267200"/>
              <a:gd name="connsiteX893" fmla="*/ 8967512 w 12192000"/>
              <a:gd name="connsiteY893" fmla="*/ 1795211 h 4267200"/>
              <a:gd name="connsiteX894" fmla="*/ 8912526 w 12192000"/>
              <a:gd name="connsiteY894" fmla="*/ 1841464 h 4267200"/>
              <a:gd name="connsiteX895" fmla="*/ 8893391 w 12192000"/>
              <a:gd name="connsiteY895" fmla="*/ 572788 h 4267200"/>
              <a:gd name="connsiteX896" fmla="*/ 8902990 w 12192000"/>
              <a:gd name="connsiteY896" fmla="*/ 560750 h 4267200"/>
              <a:gd name="connsiteX897" fmla="*/ 8919102 w 12192000"/>
              <a:gd name="connsiteY897" fmla="*/ 542471 h 4267200"/>
              <a:gd name="connsiteX898" fmla="*/ 8661728 w 12192000"/>
              <a:gd name="connsiteY898" fmla="*/ 250903 h 4267200"/>
              <a:gd name="connsiteX899" fmla="*/ 8357758 w 12192000"/>
              <a:gd name="connsiteY899" fmla="*/ 0 h 4267200"/>
              <a:gd name="connsiteX900" fmla="*/ 8405492 w 12192000"/>
              <a:gd name="connsiteY900" fmla="*/ 0 h 4267200"/>
              <a:gd name="connsiteX901" fmla="*/ 8392083 w 12192000"/>
              <a:gd name="connsiteY901" fmla="*/ 30495 h 4267200"/>
              <a:gd name="connsiteX902" fmla="*/ 8339888 w 12192000"/>
              <a:gd name="connsiteY902" fmla="*/ 306259 h 4267200"/>
              <a:gd name="connsiteX903" fmla="*/ 8473847 w 12192000"/>
              <a:gd name="connsiteY903" fmla="*/ 727373 h 4267200"/>
              <a:gd name="connsiteX904" fmla="*/ 8454081 w 12192000"/>
              <a:gd name="connsiteY904" fmla="*/ 1611960 h 4267200"/>
              <a:gd name="connsiteX905" fmla="*/ 8396000 w 12192000"/>
              <a:gd name="connsiteY905" fmla="*/ 1663986 h 4267200"/>
              <a:gd name="connsiteX906" fmla="*/ 8238881 w 12192000"/>
              <a:gd name="connsiteY906" fmla="*/ 368438 h 4267200"/>
              <a:gd name="connsiteX907" fmla="*/ 7668140 w 12192000"/>
              <a:gd name="connsiteY907" fmla="*/ 942511 h 4267200"/>
              <a:gd name="connsiteX908" fmla="*/ 7637853 w 12192000"/>
              <a:gd name="connsiteY908" fmla="*/ 942567 h 4267200"/>
              <a:gd name="connsiteX909" fmla="*/ 7909649 w 12192000"/>
              <a:gd name="connsiteY909" fmla="*/ 489150 h 4267200"/>
              <a:gd name="connsiteX910" fmla="*/ 8256182 w 12192000"/>
              <a:gd name="connsiteY910" fmla="*/ 301724 h 4267200"/>
              <a:gd name="connsiteX911" fmla="*/ 8255912 w 12192000"/>
              <a:gd name="connsiteY911" fmla="*/ 276498 h 4267200"/>
              <a:gd name="connsiteX912" fmla="*/ 8315225 w 12192000"/>
              <a:gd name="connsiteY912" fmla="*/ 89075 h 4267200"/>
              <a:gd name="connsiteX913" fmla="*/ 7497388 w 12192000"/>
              <a:gd name="connsiteY913" fmla="*/ 0 h 4267200"/>
              <a:gd name="connsiteX914" fmla="*/ 7560921 w 12192000"/>
              <a:gd name="connsiteY914" fmla="*/ 0 h 4267200"/>
              <a:gd name="connsiteX915" fmla="*/ 7546742 w 12192000"/>
              <a:gd name="connsiteY915" fmla="*/ 68966 h 4267200"/>
              <a:gd name="connsiteX916" fmla="*/ 7488853 w 12192000"/>
              <a:gd name="connsiteY916" fmla="*/ 535687 h 4267200"/>
              <a:gd name="connsiteX917" fmla="*/ 7529509 w 12192000"/>
              <a:gd name="connsiteY917" fmla="*/ 380358 h 4267200"/>
              <a:gd name="connsiteX918" fmla="*/ 7585939 w 12192000"/>
              <a:gd name="connsiteY918" fmla="*/ 184712 h 4267200"/>
              <a:gd name="connsiteX919" fmla="*/ 7621792 w 12192000"/>
              <a:gd name="connsiteY919" fmla="*/ 87864 h 4267200"/>
              <a:gd name="connsiteX920" fmla="*/ 7654204 w 12192000"/>
              <a:gd name="connsiteY920" fmla="*/ 0 h 4267200"/>
              <a:gd name="connsiteX921" fmla="*/ 7683986 w 12192000"/>
              <a:gd name="connsiteY921" fmla="*/ 0 h 4267200"/>
              <a:gd name="connsiteX922" fmla="*/ 7647914 w 12192000"/>
              <a:gd name="connsiteY922" fmla="*/ 97640 h 4267200"/>
              <a:gd name="connsiteX923" fmla="*/ 7612524 w 12192000"/>
              <a:gd name="connsiteY923" fmla="*/ 193392 h 4267200"/>
              <a:gd name="connsiteX924" fmla="*/ 7557013 w 12192000"/>
              <a:gd name="connsiteY924" fmla="*/ 386853 h 4267200"/>
              <a:gd name="connsiteX925" fmla="*/ 7517286 w 12192000"/>
              <a:gd name="connsiteY925" fmla="*/ 539999 h 4267200"/>
              <a:gd name="connsiteX926" fmla="*/ 7704204 w 12192000"/>
              <a:gd name="connsiteY926" fmla="*/ 152292 h 4267200"/>
              <a:gd name="connsiteX927" fmla="*/ 7756975 w 12192000"/>
              <a:gd name="connsiteY927" fmla="*/ 0 h 4267200"/>
              <a:gd name="connsiteX928" fmla="*/ 7837329 w 12192000"/>
              <a:gd name="connsiteY928" fmla="*/ 0 h 4267200"/>
              <a:gd name="connsiteX929" fmla="*/ 7821760 w 12192000"/>
              <a:gd name="connsiteY929" fmla="*/ 65656 h 4267200"/>
              <a:gd name="connsiteX930" fmla="*/ 7488925 w 12192000"/>
              <a:gd name="connsiteY930" fmla="*/ 763628 h 4267200"/>
              <a:gd name="connsiteX931" fmla="*/ 7419999 w 12192000"/>
              <a:gd name="connsiteY931" fmla="*/ 774360 h 4267200"/>
              <a:gd name="connsiteX932" fmla="*/ 7487820 w 12192000"/>
              <a:gd name="connsiteY932" fmla="*/ 37416 h 4267200"/>
              <a:gd name="connsiteX933" fmla="*/ 3882765 w 12192000"/>
              <a:gd name="connsiteY933" fmla="*/ 0 h 4267200"/>
              <a:gd name="connsiteX934" fmla="*/ 3995099 w 12192000"/>
              <a:gd name="connsiteY934" fmla="*/ 0 h 4267200"/>
              <a:gd name="connsiteX935" fmla="*/ 4163818 w 12192000"/>
              <a:gd name="connsiteY935" fmla="*/ 234104 h 4267200"/>
              <a:gd name="connsiteX936" fmla="*/ 4172099 w 12192000"/>
              <a:gd name="connsiteY936" fmla="*/ 234207 h 4267200"/>
              <a:gd name="connsiteX937" fmla="*/ 4784282 w 12192000"/>
              <a:gd name="connsiteY937" fmla="*/ 276561 h 4267200"/>
              <a:gd name="connsiteX938" fmla="*/ 4801687 w 12192000"/>
              <a:gd name="connsiteY938" fmla="*/ 267764 h 4267200"/>
              <a:gd name="connsiteX939" fmla="*/ 6082788 w 12192000"/>
              <a:gd name="connsiteY939" fmla="*/ 64119 h 4267200"/>
              <a:gd name="connsiteX940" fmla="*/ 6099442 w 12192000"/>
              <a:gd name="connsiteY940" fmla="*/ 82568 h 4267200"/>
              <a:gd name="connsiteX941" fmla="*/ 4804137 w 12192000"/>
              <a:gd name="connsiteY941" fmla="*/ 320931 h 4267200"/>
              <a:gd name="connsiteX942" fmla="*/ 4227047 w 12192000"/>
              <a:gd name="connsiteY942" fmla="*/ 313415 h 4267200"/>
              <a:gd name="connsiteX943" fmla="*/ 4346041 w 12192000"/>
              <a:gd name="connsiteY943" fmla="*/ 456086 h 4267200"/>
              <a:gd name="connsiteX944" fmla="*/ 4870967 w 12192000"/>
              <a:gd name="connsiteY944" fmla="*/ 963061 h 4267200"/>
              <a:gd name="connsiteX945" fmla="*/ 4889647 w 12192000"/>
              <a:gd name="connsiteY945" fmla="*/ 957147 h 4267200"/>
              <a:gd name="connsiteX946" fmla="*/ 5422504 w 12192000"/>
              <a:gd name="connsiteY946" fmla="*/ 805191 h 4267200"/>
              <a:gd name="connsiteX947" fmla="*/ 6087656 w 12192000"/>
              <a:gd name="connsiteY947" fmla="*/ 826703 h 4267200"/>
              <a:gd name="connsiteX948" fmla="*/ 6058717 w 12192000"/>
              <a:gd name="connsiteY948" fmla="*/ 865992 h 4267200"/>
              <a:gd name="connsiteX949" fmla="*/ 4974153 w 12192000"/>
              <a:gd name="connsiteY949" fmla="*/ 1045456 h 4267200"/>
              <a:gd name="connsiteX950" fmla="*/ 5627835 w 12192000"/>
              <a:gd name="connsiteY950" fmla="*/ 1472077 h 4267200"/>
              <a:gd name="connsiteX951" fmla="*/ 5629817 w 12192000"/>
              <a:gd name="connsiteY951" fmla="*/ 1471412 h 4267200"/>
              <a:gd name="connsiteX952" fmla="*/ 5634124 w 12192000"/>
              <a:gd name="connsiteY952" fmla="*/ 1470572 h 4267200"/>
              <a:gd name="connsiteX953" fmla="*/ 5755832 w 12192000"/>
              <a:gd name="connsiteY953" fmla="*/ 1383886 h 4267200"/>
              <a:gd name="connsiteX954" fmla="*/ 6014186 w 12192000"/>
              <a:gd name="connsiteY954" fmla="*/ 1279799 h 4267200"/>
              <a:gd name="connsiteX955" fmla="*/ 6901619 w 12192000"/>
              <a:gd name="connsiteY955" fmla="*/ 1047874 h 4267200"/>
              <a:gd name="connsiteX956" fmla="*/ 6931566 w 12192000"/>
              <a:gd name="connsiteY956" fmla="*/ 1062034 h 4267200"/>
              <a:gd name="connsiteX957" fmla="*/ 5790982 w 12192000"/>
              <a:gd name="connsiteY957" fmla="*/ 1561380 h 4267200"/>
              <a:gd name="connsiteX958" fmla="*/ 6188971 w 12192000"/>
              <a:gd name="connsiteY958" fmla="*/ 1755168 h 4267200"/>
              <a:gd name="connsiteX959" fmla="*/ 6202446 w 12192000"/>
              <a:gd name="connsiteY959" fmla="*/ 1752268 h 4267200"/>
              <a:gd name="connsiteX960" fmla="*/ 7179560 w 12192000"/>
              <a:gd name="connsiteY960" fmla="*/ 1467551 h 4267200"/>
              <a:gd name="connsiteX961" fmla="*/ 7158730 w 12192000"/>
              <a:gd name="connsiteY961" fmla="*/ 1507835 h 4267200"/>
              <a:gd name="connsiteX962" fmla="*/ 6326959 w 12192000"/>
              <a:gd name="connsiteY962" fmla="*/ 1817686 h 4267200"/>
              <a:gd name="connsiteX963" fmla="*/ 6537433 w 12192000"/>
              <a:gd name="connsiteY963" fmla="*/ 1907790 h 4267200"/>
              <a:gd name="connsiteX964" fmla="*/ 6550221 w 12192000"/>
              <a:gd name="connsiteY964" fmla="*/ 1910729 h 4267200"/>
              <a:gd name="connsiteX965" fmla="*/ 6964438 w 12192000"/>
              <a:gd name="connsiteY965" fmla="*/ 2209505 h 4267200"/>
              <a:gd name="connsiteX966" fmla="*/ 7367862 w 12192000"/>
              <a:gd name="connsiteY966" fmla="*/ 2806833 h 4267200"/>
              <a:gd name="connsiteX967" fmla="*/ 7364329 w 12192000"/>
              <a:gd name="connsiteY967" fmla="*/ 2826907 h 4267200"/>
              <a:gd name="connsiteX968" fmla="*/ 7290545 w 12192000"/>
              <a:gd name="connsiteY968" fmla="*/ 2850663 h 4267200"/>
              <a:gd name="connsiteX969" fmla="*/ 6472036 w 12192000"/>
              <a:gd name="connsiteY969" fmla="*/ 1959003 h 4267200"/>
              <a:gd name="connsiteX970" fmla="*/ 5792897 w 12192000"/>
              <a:gd name="connsiteY970" fmla="*/ 1647747 h 4267200"/>
              <a:gd name="connsiteX971" fmla="*/ 5842751 w 12192000"/>
              <a:gd name="connsiteY971" fmla="*/ 1816112 h 4267200"/>
              <a:gd name="connsiteX972" fmla="*/ 5847424 w 12192000"/>
              <a:gd name="connsiteY972" fmla="*/ 1815776 h 4267200"/>
              <a:gd name="connsiteX973" fmla="*/ 6399821 w 12192000"/>
              <a:gd name="connsiteY973" fmla="*/ 2344799 h 4267200"/>
              <a:gd name="connsiteX974" fmla="*/ 6323232 w 12192000"/>
              <a:gd name="connsiteY974" fmla="*/ 2389634 h 4267200"/>
              <a:gd name="connsiteX975" fmla="*/ 5942958 w 12192000"/>
              <a:gd name="connsiteY975" fmla="*/ 2077708 h 4267200"/>
              <a:gd name="connsiteX976" fmla="*/ 5921559 w 12192000"/>
              <a:gd name="connsiteY976" fmla="*/ 2378596 h 4267200"/>
              <a:gd name="connsiteX977" fmla="*/ 5817651 w 12192000"/>
              <a:gd name="connsiteY977" fmla="*/ 3023919 h 4267200"/>
              <a:gd name="connsiteX978" fmla="*/ 5729634 w 12192000"/>
              <a:gd name="connsiteY978" fmla="*/ 3051849 h 4267200"/>
              <a:gd name="connsiteX979" fmla="*/ 5611018 w 12192000"/>
              <a:gd name="connsiteY979" fmla="*/ 2316769 h 4267200"/>
              <a:gd name="connsiteX980" fmla="*/ 5687608 w 12192000"/>
              <a:gd name="connsiteY980" fmla="*/ 2039972 h 4267200"/>
              <a:gd name="connsiteX981" fmla="*/ 5657554 w 12192000"/>
              <a:gd name="connsiteY981" fmla="*/ 1576445 h 4267200"/>
              <a:gd name="connsiteX982" fmla="*/ 5150475 w 12192000"/>
              <a:gd name="connsiteY982" fmla="*/ 1274012 h 4267200"/>
              <a:gd name="connsiteX983" fmla="*/ 5349142 w 12192000"/>
              <a:gd name="connsiteY983" fmla="*/ 2204405 h 4267200"/>
              <a:gd name="connsiteX984" fmla="*/ 5262214 w 12192000"/>
              <a:gd name="connsiteY984" fmla="*/ 2233836 h 4267200"/>
              <a:gd name="connsiteX985" fmla="*/ 4981539 w 12192000"/>
              <a:gd name="connsiteY985" fmla="*/ 1542201 h 4267200"/>
              <a:gd name="connsiteX986" fmla="*/ 4958461 w 12192000"/>
              <a:gd name="connsiteY986" fmla="*/ 1136957 h 4267200"/>
              <a:gd name="connsiteX987" fmla="*/ 4655015 w 12192000"/>
              <a:gd name="connsiteY987" fmla="*/ 891426 h 4267200"/>
              <a:gd name="connsiteX988" fmla="*/ 4348002 w 12192000"/>
              <a:gd name="connsiteY988" fmla="*/ 2205895 h 4267200"/>
              <a:gd name="connsiteX989" fmla="*/ 4262250 w 12192000"/>
              <a:gd name="connsiteY989" fmla="*/ 2219972 h 4267200"/>
              <a:gd name="connsiteX990" fmla="*/ 4550611 w 12192000"/>
              <a:gd name="connsiteY990" fmla="*/ 817540 h 4267200"/>
              <a:gd name="connsiteX991" fmla="*/ 4564418 w 12192000"/>
              <a:gd name="connsiteY991" fmla="*/ 808293 h 4267200"/>
              <a:gd name="connsiteX992" fmla="*/ 4266388 w 12192000"/>
              <a:gd name="connsiteY992" fmla="*/ 500083 h 4267200"/>
              <a:gd name="connsiteX993" fmla="*/ 4032842 w 12192000"/>
              <a:gd name="connsiteY993" fmla="*/ 211809 h 4267200"/>
              <a:gd name="connsiteX994" fmla="*/ 3721337 w 12192000"/>
              <a:gd name="connsiteY994" fmla="*/ 0 h 4267200"/>
              <a:gd name="connsiteX995" fmla="*/ 3797544 w 12192000"/>
              <a:gd name="connsiteY995" fmla="*/ 0 h 4267200"/>
              <a:gd name="connsiteX996" fmla="*/ 3775734 w 12192000"/>
              <a:gd name="connsiteY996" fmla="*/ 95131 h 4267200"/>
              <a:gd name="connsiteX997" fmla="*/ 3724807 w 12192000"/>
              <a:gd name="connsiteY997" fmla="*/ 272257 h 4267200"/>
              <a:gd name="connsiteX998" fmla="*/ 3726844 w 12192000"/>
              <a:gd name="connsiteY998" fmla="*/ 282988 h 4267200"/>
              <a:gd name="connsiteX999" fmla="*/ 3742664 w 12192000"/>
              <a:gd name="connsiteY999" fmla="*/ 279918 h 4267200"/>
              <a:gd name="connsiteX1000" fmla="*/ 4103910 w 12192000"/>
              <a:gd name="connsiteY1000" fmla="*/ 1161917 h 4267200"/>
              <a:gd name="connsiteX1001" fmla="*/ 4020269 w 12192000"/>
              <a:gd name="connsiteY1001" fmla="*/ 1200406 h 4267200"/>
              <a:gd name="connsiteX1002" fmla="*/ 3674882 w 12192000"/>
              <a:gd name="connsiteY1002" fmla="*/ 488524 h 4267200"/>
              <a:gd name="connsiteX1003" fmla="*/ 3132682 w 12192000"/>
              <a:gd name="connsiteY1003" fmla="*/ 1072284 h 4267200"/>
              <a:gd name="connsiteX1004" fmla="*/ 2716346 w 12192000"/>
              <a:gd name="connsiteY1004" fmla="*/ 1276376 h 4267200"/>
              <a:gd name="connsiteX1005" fmla="*/ 2716772 w 12192000"/>
              <a:gd name="connsiteY1005" fmla="*/ 1255462 h 4267200"/>
              <a:gd name="connsiteX1006" fmla="*/ 3471096 w 12192000"/>
              <a:gd name="connsiteY1006" fmla="*/ 437072 h 4267200"/>
              <a:gd name="connsiteX1007" fmla="*/ 3639057 w 12192000"/>
              <a:gd name="connsiteY1007" fmla="*/ 286334 h 4267200"/>
              <a:gd name="connsiteX1008" fmla="*/ 3640309 w 12192000"/>
              <a:gd name="connsiteY1008" fmla="*/ 284664 h 4267200"/>
              <a:gd name="connsiteX1009" fmla="*/ 3646022 w 12192000"/>
              <a:gd name="connsiteY1009" fmla="*/ 276711 h 4267200"/>
              <a:gd name="connsiteX1010" fmla="*/ 3707943 w 12192000"/>
              <a:gd name="connsiteY1010" fmla="*/ 65958 h 4267200"/>
              <a:gd name="connsiteX1011" fmla="*/ 2867960 w 12192000"/>
              <a:gd name="connsiteY1011" fmla="*/ 0 h 4267200"/>
              <a:gd name="connsiteX1012" fmla="*/ 2926351 w 12192000"/>
              <a:gd name="connsiteY1012" fmla="*/ 0 h 4267200"/>
              <a:gd name="connsiteX1013" fmla="*/ 2902823 w 12192000"/>
              <a:gd name="connsiteY1013" fmla="*/ 262929 h 4267200"/>
              <a:gd name="connsiteX1014" fmla="*/ 2940663 w 12192000"/>
              <a:gd name="connsiteY1014" fmla="*/ 140884 h 4267200"/>
              <a:gd name="connsiteX1015" fmla="*/ 2947039 w 12192000"/>
              <a:gd name="connsiteY1015" fmla="*/ 122524 h 4267200"/>
              <a:gd name="connsiteX1016" fmla="*/ 2984316 w 12192000"/>
              <a:gd name="connsiteY1016" fmla="*/ 0 h 4267200"/>
              <a:gd name="connsiteX1017" fmla="*/ 3016114 w 12192000"/>
              <a:gd name="connsiteY1017" fmla="*/ 0 h 4267200"/>
              <a:gd name="connsiteX1018" fmla="*/ 2979949 w 12192000"/>
              <a:gd name="connsiteY1018" fmla="*/ 119274 h 4267200"/>
              <a:gd name="connsiteX1019" fmla="*/ 3023879 w 12192000"/>
              <a:gd name="connsiteY1019" fmla="*/ 0 h 4267200"/>
              <a:gd name="connsiteX1020" fmla="*/ 3105400 w 12192000"/>
              <a:gd name="connsiteY1020" fmla="*/ 0 h 4267200"/>
              <a:gd name="connsiteX1021" fmla="*/ 3094669 w 12192000"/>
              <a:gd name="connsiteY1021" fmla="*/ 30308 h 4267200"/>
              <a:gd name="connsiteX1022" fmla="*/ 2901945 w 12192000"/>
              <a:gd name="connsiteY1022" fmla="*/ 466538 h 4267200"/>
              <a:gd name="connsiteX1023" fmla="*/ 2815209 w 12192000"/>
              <a:gd name="connsiteY1023" fmla="*/ 497361 h 4267200"/>
              <a:gd name="connsiteX1024" fmla="*/ 2844845 w 12192000"/>
              <a:gd name="connsiteY1024" fmla="*/ 127638 h 4267200"/>
              <a:gd name="connsiteX1025" fmla="*/ 1057230 w 12192000"/>
              <a:gd name="connsiteY1025" fmla="*/ 0 h 4267200"/>
              <a:gd name="connsiteX1026" fmla="*/ 1111003 w 12192000"/>
              <a:gd name="connsiteY1026" fmla="*/ 0 h 4267200"/>
              <a:gd name="connsiteX1027" fmla="*/ 1125553 w 12192000"/>
              <a:gd name="connsiteY1027" fmla="*/ 52588 h 4267200"/>
              <a:gd name="connsiteX1028" fmla="*/ 1304276 w 12192000"/>
              <a:gd name="connsiteY1028" fmla="*/ 476275 h 4267200"/>
              <a:gd name="connsiteX1029" fmla="*/ 1492066 w 12192000"/>
              <a:gd name="connsiteY1029" fmla="*/ 886333 h 4267200"/>
              <a:gd name="connsiteX1030" fmla="*/ 1423698 w 12192000"/>
              <a:gd name="connsiteY1030" fmla="*/ 710817 h 4267200"/>
              <a:gd name="connsiteX1031" fmla="*/ 1357609 w 12192000"/>
              <a:gd name="connsiteY1031" fmla="*/ 532892 h 4267200"/>
              <a:gd name="connsiteX1032" fmla="*/ 1309550 w 12192000"/>
              <a:gd name="connsiteY1032" fmla="*/ 374031 h 4267200"/>
              <a:gd name="connsiteX1033" fmla="*/ 1193673 w 12192000"/>
              <a:gd name="connsiteY1033" fmla="*/ 49533 h 4267200"/>
              <a:gd name="connsiteX1034" fmla="*/ 1164391 w 12192000"/>
              <a:gd name="connsiteY1034" fmla="*/ 0 h 4267200"/>
              <a:gd name="connsiteX1035" fmla="*/ 1200666 w 12192000"/>
              <a:gd name="connsiteY1035" fmla="*/ 0 h 4267200"/>
              <a:gd name="connsiteX1036" fmla="*/ 1223408 w 12192000"/>
              <a:gd name="connsiteY1036" fmla="*/ 38996 h 4267200"/>
              <a:gd name="connsiteX1037" fmla="*/ 1339635 w 12192000"/>
              <a:gd name="connsiteY1037" fmla="*/ 365517 h 4267200"/>
              <a:gd name="connsiteX1038" fmla="*/ 1387469 w 12192000"/>
              <a:gd name="connsiteY1038" fmla="*/ 523079 h 4267200"/>
              <a:gd name="connsiteX1039" fmla="*/ 1452685 w 12192000"/>
              <a:gd name="connsiteY1039" fmla="*/ 699806 h 4267200"/>
              <a:gd name="connsiteX1040" fmla="*/ 1492092 w 12192000"/>
              <a:gd name="connsiteY1040" fmla="*/ 800424 h 4267200"/>
              <a:gd name="connsiteX1041" fmla="*/ 1455302 w 12192000"/>
              <a:gd name="connsiteY1041" fmla="*/ 632913 h 4267200"/>
              <a:gd name="connsiteX1042" fmla="*/ 1222336 w 12192000"/>
              <a:gd name="connsiteY1042" fmla="*/ 9480 h 4267200"/>
              <a:gd name="connsiteX1043" fmla="*/ 1214634 w 12192000"/>
              <a:gd name="connsiteY1043" fmla="*/ 0 h 4267200"/>
              <a:gd name="connsiteX1044" fmla="*/ 1289827 w 12192000"/>
              <a:gd name="connsiteY1044" fmla="*/ 0 h 4267200"/>
              <a:gd name="connsiteX1045" fmla="*/ 1321076 w 12192000"/>
              <a:gd name="connsiteY1045" fmla="*/ 59722 h 4267200"/>
              <a:gd name="connsiteX1046" fmla="*/ 1512579 w 12192000"/>
              <a:gd name="connsiteY1046" fmla="*/ 626441 h 4267200"/>
              <a:gd name="connsiteX1047" fmla="*/ 1506076 w 12192000"/>
              <a:gd name="connsiteY1047" fmla="*/ 1089289 h 4267200"/>
              <a:gd name="connsiteX1048" fmla="*/ 1486346 w 12192000"/>
              <a:gd name="connsiteY1048" fmla="*/ 1079919 h 4267200"/>
              <a:gd name="connsiteX1049" fmla="*/ 1070511 w 12192000"/>
              <a:gd name="connsiteY1049" fmla="*/ 48609 h 4267200"/>
              <a:gd name="connsiteX1050" fmla="*/ 43151 w 12192000"/>
              <a:gd name="connsiteY1050" fmla="*/ 0 h 4267200"/>
              <a:gd name="connsiteX1051" fmla="*/ 95283 w 12192000"/>
              <a:gd name="connsiteY1051" fmla="*/ 0 h 4267200"/>
              <a:gd name="connsiteX1052" fmla="*/ 300708 w 12192000"/>
              <a:gd name="connsiteY1052" fmla="*/ 154571 h 4267200"/>
              <a:gd name="connsiteX1053" fmla="*/ 530414 w 12192000"/>
              <a:gd name="connsiteY1053" fmla="*/ 354673 h 4267200"/>
              <a:gd name="connsiteX1054" fmla="*/ 333785 w 12192000"/>
              <a:gd name="connsiteY1054" fmla="*/ 161564 h 4267200"/>
              <a:gd name="connsiteX1055" fmla="*/ 147005 w 12192000"/>
              <a:gd name="connsiteY1055" fmla="*/ 0 h 4267200"/>
              <a:gd name="connsiteX1056" fmla="*/ 272509 w 12192000"/>
              <a:gd name="connsiteY1056" fmla="*/ 0 h 4267200"/>
              <a:gd name="connsiteX1057" fmla="*/ 326276 w 12192000"/>
              <a:gd name="connsiteY1057" fmla="*/ 45847 h 4267200"/>
              <a:gd name="connsiteX1058" fmla="*/ 823759 w 12192000"/>
              <a:gd name="connsiteY1058" fmla="*/ 574145 h 4267200"/>
              <a:gd name="connsiteX1059" fmla="*/ 811254 w 12192000"/>
              <a:gd name="connsiteY1059" fmla="*/ 665546 h 4267200"/>
              <a:gd name="connsiteX1060" fmla="*/ 154042 w 12192000"/>
              <a:gd name="connsiteY1060" fmla="*/ 261522 h 4267200"/>
              <a:gd name="connsiteX1061" fmla="*/ 13550 w 12192000"/>
              <a:gd name="connsiteY1061" fmla="*/ 158423 h 4267200"/>
              <a:gd name="connsiteX1062" fmla="*/ 0 w 12192000"/>
              <a:gd name="connsiteY1062" fmla="*/ 146618 h 4267200"/>
              <a:gd name="connsiteX1063" fmla="*/ 0 w 12192000"/>
              <a:gd name="connsiteY1063" fmla="*/ 59161 h 4267200"/>
              <a:gd name="connsiteX1064" fmla="*/ 45427 w 12192000"/>
              <a:gd name="connsiteY1064" fmla="*/ 101078 h 4267200"/>
              <a:gd name="connsiteX1065" fmla="*/ 630103 w 12192000"/>
              <a:gd name="connsiteY1065" fmla="*/ 485885 h 4267200"/>
              <a:gd name="connsiteX1066" fmla="*/ 532040 w 12192000"/>
              <a:gd name="connsiteY1066" fmla="*/ 399359 h 4267200"/>
              <a:gd name="connsiteX1067" fmla="*/ 517618 w 12192000"/>
              <a:gd name="connsiteY1067" fmla="*/ 385726 h 4267200"/>
              <a:gd name="connsiteX1068" fmla="*/ 285074 w 12192000"/>
              <a:gd name="connsiteY1068" fmla="*/ 182755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</a:cxnLst>
            <a:rect l="l" t="t" r="r" b="b"/>
            <a:pathLst>
              <a:path w="12192000" h="4267200">
                <a:moveTo>
                  <a:pt x="2537169" y="4125568"/>
                </a:moveTo>
                <a:cubicBezTo>
                  <a:pt x="2788218" y="4126068"/>
                  <a:pt x="3025872" y="4161336"/>
                  <a:pt x="3246267" y="4262961"/>
                </a:cubicBezTo>
                <a:lnTo>
                  <a:pt x="3253970" y="4267200"/>
                </a:lnTo>
                <a:lnTo>
                  <a:pt x="3071791" y="4267200"/>
                </a:lnTo>
                <a:lnTo>
                  <a:pt x="2975095" y="4243356"/>
                </a:lnTo>
                <a:cubicBezTo>
                  <a:pt x="2862058" y="4220032"/>
                  <a:pt x="2745568" y="4209031"/>
                  <a:pt x="2626982" y="4206450"/>
                </a:cubicBez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lnTo>
                  <a:pt x="2900997" y="4267200"/>
                </a:lnTo>
                <a:lnTo>
                  <a:pt x="2705858" y="4267200"/>
                </a:lnTo>
                <a:lnTo>
                  <a:pt x="2561467" y="4246270"/>
                </a:lnTo>
                <a:cubicBezTo>
                  <a:pt x="2476258" y="4235123"/>
                  <a:pt x="2390533" y="4225627"/>
                  <a:pt x="2305292" y="4219492"/>
                </a:cubicBezTo>
                <a:lnTo>
                  <a:pt x="2409349" y="4267200"/>
                </a:lnTo>
                <a:lnTo>
                  <a:pt x="2266705" y="4267200"/>
                </a:lnTo>
                <a:lnTo>
                  <a:pt x="2183576" y="4227150"/>
                </a:lnTo>
                <a:cubicBezTo>
                  <a:pt x="2170260" y="4220226"/>
                  <a:pt x="2115765" y="4150220"/>
                  <a:pt x="2151029" y="4146947"/>
                </a:cubicBezTo>
                <a:cubicBezTo>
                  <a:pt x="2282770" y="4133761"/>
                  <a:pt x="2411644" y="4125319"/>
                  <a:pt x="2537169" y="4125568"/>
                </a:cubicBezTo>
                <a:close/>
                <a:moveTo>
                  <a:pt x="9258094" y="3958602"/>
                </a:moveTo>
                <a:cubicBezTo>
                  <a:pt x="9013678" y="4006086"/>
                  <a:pt x="8768731" y="4060051"/>
                  <a:pt x="8526712" y="4119804"/>
                </a:cubicBezTo>
                <a:cubicBezTo>
                  <a:pt x="8781748" y="4123003"/>
                  <a:pt x="9026494" y="4069940"/>
                  <a:pt x="9258094" y="3958602"/>
                </a:cubicBezTo>
                <a:close/>
                <a:moveTo>
                  <a:pt x="9168987" y="3919232"/>
                </a:moveTo>
                <a:cubicBezTo>
                  <a:pt x="8975366" y="3912045"/>
                  <a:pt x="8788341" y="3989836"/>
                  <a:pt x="8603910" y="4068895"/>
                </a:cubicBezTo>
                <a:cubicBezTo>
                  <a:pt x="8818554" y="4017452"/>
                  <a:pt x="9035976" y="3970366"/>
                  <a:pt x="9252382" y="3927759"/>
                </a:cubicBezTo>
                <a:cubicBezTo>
                  <a:pt x="9224441" y="3923020"/>
                  <a:pt x="9196646" y="3920259"/>
                  <a:pt x="9168987" y="3919232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582321" y="4117314"/>
                  <a:pt x="3599153" y="4153173"/>
                  <a:pt x="3611854" y="4188366"/>
                </a:cubicBezTo>
                <a:lnTo>
                  <a:pt x="3631583" y="4267200"/>
                </a:lnTo>
                <a:lnTo>
                  <a:pt x="3575699" y="4267200"/>
                </a:lnTo>
                <a:lnTo>
                  <a:pt x="3575567" y="4263588"/>
                </a:lnTo>
                <a:cubicBezTo>
                  <a:pt x="3563792" y="4170010"/>
                  <a:pt x="3527316" y="4081090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ubicBezTo>
                  <a:pt x="3324815" y="3824296"/>
                  <a:pt x="3358740" y="3880691"/>
                  <a:pt x="3390805" y="3937163"/>
                </a:cubicBezTo>
                <a:cubicBezTo>
                  <a:pt x="3450145" y="4040978"/>
                  <a:pt x="3506325" y="4144397"/>
                  <a:pt x="3545740" y="4251102"/>
                </a:cubicBezTo>
                <a:lnTo>
                  <a:pt x="3550709" y="4267200"/>
                </a:lnTo>
                <a:lnTo>
                  <a:pt x="3513586" y="4267200"/>
                </a:lnTo>
                <a:lnTo>
                  <a:pt x="3470728" y="4152456"/>
                </a:lnTo>
                <a:cubicBezTo>
                  <a:pt x="3439124" y="4085665"/>
                  <a:pt x="3402484" y="4019598"/>
                  <a:pt x="3364433" y="3953121"/>
                </a:cubicBezTo>
                <a:lnTo>
                  <a:pt x="3316479" y="3872136"/>
                </a:lnTo>
                <a:lnTo>
                  <a:pt x="3504482" y="4267200"/>
                </a:lnTo>
                <a:lnTo>
                  <a:pt x="3467547" y="4267200"/>
                </a:ln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11279315" y="3618448"/>
                </a:moveTo>
                <a:cubicBezTo>
                  <a:pt x="11299830" y="3614620"/>
                  <a:pt x="11318737" y="3618623"/>
                  <a:pt x="11317765" y="3638405"/>
                </a:cubicBezTo>
                <a:cubicBezTo>
                  <a:pt x="11309587" y="3820966"/>
                  <a:pt x="11315203" y="4012597"/>
                  <a:pt x="11304886" y="4200582"/>
                </a:cubicBezTo>
                <a:lnTo>
                  <a:pt x="11298904" y="4267200"/>
                </a:lnTo>
                <a:lnTo>
                  <a:pt x="11213088" y="4267200"/>
                </a:lnTo>
                <a:lnTo>
                  <a:pt x="11219157" y="4210725"/>
                </a:lnTo>
                <a:cubicBezTo>
                  <a:pt x="11223807" y="4119600"/>
                  <a:pt x="11224640" y="4027718"/>
                  <a:pt x="11225213" y="3936722"/>
                </a:cubicBezTo>
                <a:cubicBezTo>
                  <a:pt x="11207028" y="4022695"/>
                  <a:pt x="11194593" y="4110355"/>
                  <a:pt x="11182914" y="4196771"/>
                </a:cubicBezTo>
                <a:lnTo>
                  <a:pt x="11172266" y="4267200"/>
                </a:lnTo>
                <a:lnTo>
                  <a:pt x="11140975" y="4267200"/>
                </a:lnTo>
                <a:lnTo>
                  <a:pt x="11152239" y="4192628"/>
                </a:lnTo>
                <a:cubicBezTo>
                  <a:pt x="11165272" y="4096160"/>
                  <a:pt x="11178361" y="3997344"/>
                  <a:pt x="11201005" y="3900089"/>
                </a:cubicBezTo>
                <a:cubicBezTo>
                  <a:pt x="11166930" y="3979173"/>
                  <a:pt x="11134730" y="4058831"/>
                  <a:pt x="11105754" y="4139192"/>
                </a:cubicBezTo>
                <a:lnTo>
                  <a:pt x="11065821" y="4267200"/>
                </a:lnTo>
                <a:lnTo>
                  <a:pt x="10978133" y="4267200"/>
                </a:lnTo>
                <a:lnTo>
                  <a:pt x="11088889" y="3963916"/>
                </a:lnTo>
                <a:cubicBezTo>
                  <a:pt x="11133459" y="3856779"/>
                  <a:pt x="11181967" y="3750740"/>
                  <a:pt x="11231212" y="3645474"/>
                </a:cubicBezTo>
                <a:cubicBezTo>
                  <a:pt x="11236675" y="3633934"/>
                  <a:pt x="11258799" y="3622276"/>
                  <a:pt x="11279315" y="3618448"/>
                </a:cubicBezTo>
                <a:close/>
                <a:moveTo>
                  <a:pt x="10296877" y="3526602"/>
                </a:moveTo>
                <a:cubicBezTo>
                  <a:pt x="10305089" y="3527517"/>
                  <a:pt x="10311503" y="3531079"/>
                  <a:pt x="10314210" y="3538353"/>
                </a:cubicBezTo>
                <a:cubicBezTo>
                  <a:pt x="10361472" y="3659113"/>
                  <a:pt x="10407318" y="3780392"/>
                  <a:pt x="10450858" y="3902477"/>
                </a:cubicBezTo>
                <a:lnTo>
                  <a:pt x="10572255" y="4267200"/>
                </a:lnTo>
                <a:lnTo>
                  <a:pt x="10477642" y="4267200"/>
                </a:lnTo>
                <a:lnTo>
                  <a:pt x="10436479" y="4144570"/>
                </a:lnTo>
                <a:cubicBezTo>
                  <a:pt x="10386976" y="3995354"/>
                  <a:pt x="10333255" y="3848072"/>
                  <a:pt x="10277529" y="3701307"/>
                </a:cubicBezTo>
                <a:cubicBezTo>
                  <a:pt x="10277467" y="3703640"/>
                  <a:pt x="10276853" y="3706334"/>
                  <a:pt x="10276797" y="3708672"/>
                </a:cubicBezTo>
                <a:cubicBezTo>
                  <a:pt x="10284209" y="3854149"/>
                  <a:pt x="10331835" y="3999199"/>
                  <a:pt x="10385906" y="4147031"/>
                </a:cubicBezTo>
                <a:lnTo>
                  <a:pt x="10431445" y="4267200"/>
                </a:lnTo>
                <a:lnTo>
                  <a:pt x="10398237" y="4267200"/>
                </a:lnTo>
                <a:lnTo>
                  <a:pt x="10356661" y="4157302"/>
                </a:lnTo>
                <a:cubicBezTo>
                  <a:pt x="10321871" y="4061517"/>
                  <a:pt x="10289232" y="3966669"/>
                  <a:pt x="10268559" y="3871054"/>
                </a:cubicBezTo>
                <a:cubicBezTo>
                  <a:pt x="10272790" y="3985997"/>
                  <a:pt x="10299544" y="4094770"/>
                  <a:pt x="10340065" y="4201637"/>
                </a:cubicBezTo>
                <a:lnTo>
                  <a:pt x="10368861" y="4267200"/>
                </a:lnTo>
                <a:lnTo>
                  <a:pt x="10267862" y="4267200"/>
                </a:lnTo>
                <a:lnTo>
                  <a:pt x="10236210" y="4185635"/>
                </a:lnTo>
                <a:cubicBezTo>
                  <a:pt x="10169925" y="3991261"/>
                  <a:pt x="10150284" y="3789583"/>
                  <a:pt x="10225980" y="3561061"/>
                </a:cubicBezTo>
                <a:cubicBezTo>
                  <a:pt x="10231424" y="3544935"/>
                  <a:pt x="10272241" y="3523857"/>
                  <a:pt x="10296877" y="3526602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19140" y="4267200"/>
                </a:lnTo>
                <a:lnTo>
                  <a:pt x="4641222" y="4267200"/>
                </a:lnTo>
                <a:lnTo>
                  <a:pt x="4599968" y="4207074"/>
                </a:lnTo>
                <a:cubicBezTo>
                  <a:pt x="4478590" y="4057581"/>
                  <a:pt x="4278987" y="3946713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48555" y="4189447"/>
                  <a:pt x="4498141" y="4221114"/>
                  <a:pt x="4546299" y="4254934"/>
                </a:cubicBezTo>
                <a:lnTo>
                  <a:pt x="4561743" y="4267200"/>
                </a:lnTo>
                <a:lnTo>
                  <a:pt x="4509274" y="4267200"/>
                </a:lnTo>
                <a:lnTo>
                  <a:pt x="4383389" y="4184369"/>
                </a:ln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lnTo>
                  <a:pt x="4408201" y="4267200"/>
                </a:lnTo>
                <a:lnTo>
                  <a:pt x="4250346" y="4267200"/>
                </a:lnTo>
                <a:lnTo>
                  <a:pt x="4245269" y="4265040"/>
                </a:lnTo>
                <a:cubicBezTo>
                  <a:pt x="4167858" y="4230709"/>
                  <a:pt x="4095232" y="4193560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9334796" y="3456584"/>
                </a:moveTo>
                <a:cubicBezTo>
                  <a:pt x="9406875" y="3608228"/>
                  <a:pt x="9503788" y="3758542"/>
                  <a:pt x="9651570" y="3826505"/>
                </a:cubicBezTo>
                <a:cubicBezTo>
                  <a:pt x="9559808" y="3686686"/>
                  <a:pt x="9456900" y="3564734"/>
                  <a:pt x="9334796" y="3456584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9790480" y="3078533"/>
                </a:moveTo>
                <a:cubicBezTo>
                  <a:pt x="9782502" y="3134217"/>
                  <a:pt x="9773626" y="3189710"/>
                  <a:pt x="9763295" y="3245370"/>
                </a:cubicBezTo>
                <a:cubicBezTo>
                  <a:pt x="9730259" y="3421320"/>
                  <a:pt x="9693170" y="3586065"/>
                  <a:pt x="9736458" y="3758413"/>
                </a:cubicBezTo>
                <a:cubicBezTo>
                  <a:pt x="9741385" y="3680922"/>
                  <a:pt x="9752472" y="3603320"/>
                  <a:pt x="9763499" y="3528057"/>
                </a:cubicBezTo>
                <a:cubicBezTo>
                  <a:pt x="9778184" y="3430521"/>
                  <a:pt x="9793478" y="3330298"/>
                  <a:pt x="9793906" y="3231157"/>
                </a:cubicBezTo>
                <a:cubicBezTo>
                  <a:pt x="9793949" y="3202011"/>
                  <a:pt x="9792735" y="3172131"/>
                  <a:pt x="9791874" y="3142788"/>
                </a:cubicBezTo>
                <a:cubicBezTo>
                  <a:pt x="9791175" y="3121009"/>
                  <a:pt x="9790832" y="3099770"/>
                  <a:pt x="9790480" y="3078533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591522" y="3395900"/>
                  <a:pt x="5656650" y="3795361"/>
                  <a:pt x="5567647" y="4190286"/>
                </a:cubicBezTo>
                <a:lnTo>
                  <a:pt x="5545854" y="4267200"/>
                </a:lnTo>
                <a:lnTo>
                  <a:pt x="5391871" y="4267200"/>
                </a:lnTo>
                <a:lnTo>
                  <a:pt x="5318171" y="4175818"/>
                </a:lnTo>
                <a:cubicBezTo>
                  <a:pt x="5204859" y="4048423"/>
                  <a:pt x="5075331" y="3936412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55961" y="4107518"/>
                  <a:pt x="5200834" y="4148352"/>
                  <a:pt x="5246890" y="4187633"/>
                </a:cubicBezTo>
                <a:lnTo>
                  <a:pt x="5347266" y="4267200"/>
                </a:lnTo>
                <a:lnTo>
                  <a:pt x="5164092" y="4267200"/>
                </a:lnTo>
                <a:lnTo>
                  <a:pt x="5108945" y="4232176"/>
                </a:lnTo>
                <a:cubicBezTo>
                  <a:pt x="4772838" y="3999708"/>
                  <a:pt x="4490756" y="358196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8380397" y="2896659"/>
                </a:moveTo>
                <a:cubicBezTo>
                  <a:pt x="8455275" y="3038078"/>
                  <a:pt x="8545153" y="3173735"/>
                  <a:pt x="8634801" y="3304169"/>
                </a:cubicBezTo>
                <a:cubicBezTo>
                  <a:pt x="8726195" y="3437326"/>
                  <a:pt x="8821496" y="3600936"/>
                  <a:pt x="8971448" y="3675946"/>
                </a:cubicBezTo>
                <a:cubicBezTo>
                  <a:pt x="8910775" y="3621244"/>
                  <a:pt x="8864937" y="3553231"/>
                  <a:pt x="8820691" y="3486482"/>
                </a:cubicBezTo>
                <a:cubicBezTo>
                  <a:pt x="8816331" y="3480073"/>
                  <a:pt x="8811972" y="3473665"/>
                  <a:pt x="8807612" y="3467256"/>
                </a:cubicBezTo>
                <a:cubicBezTo>
                  <a:pt x="8727274" y="3347730"/>
                  <a:pt x="8640362" y="3230102"/>
                  <a:pt x="8556796" y="3116474"/>
                </a:cubicBezTo>
                <a:cubicBezTo>
                  <a:pt x="8515702" y="3060746"/>
                  <a:pt x="8472667" y="3003195"/>
                  <a:pt x="8427018" y="2948853"/>
                </a:cubicBezTo>
                <a:cubicBezTo>
                  <a:pt x="8411728" y="2931040"/>
                  <a:pt x="8396239" y="2914119"/>
                  <a:pt x="8380397" y="2896659"/>
                </a:cubicBezTo>
                <a:close/>
                <a:moveTo>
                  <a:pt x="9831020" y="2871730"/>
                </a:moveTo>
                <a:lnTo>
                  <a:pt x="9827707" y="2915231"/>
                </a:lnTo>
                <a:cubicBezTo>
                  <a:pt x="9824540" y="2960178"/>
                  <a:pt x="9821168" y="3006017"/>
                  <a:pt x="9820699" y="3051540"/>
                </a:cubicBezTo>
                <a:cubicBezTo>
                  <a:pt x="9820458" y="3081589"/>
                  <a:pt x="9821664" y="3111470"/>
                  <a:pt x="9822525" y="3140814"/>
                </a:cubicBezTo>
                <a:cubicBezTo>
                  <a:pt x="9823738" y="3170696"/>
                  <a:pt x="9824947" y="3200579"/>
                  <a:pt x="9824704" y="3230628"/>
                </a:cubicBezTo>
                <a:cubicBezTo>
                  <a:pt x="9823869" y="3331557"/>
                  <a:pt x="9808712" y="3433224"/>
                  <a:pt x="9793821" y="3531652"/>
                </a:cubicBezTo>
                <a:cubicBezTo>
                  <a:pt x="9783066" y="3603683"/>
                  <a:pt x="9772446" y="3677150"/>
                  <a:pt x="9767436" y="3750864"/>
                </a:cubicBezTo>
                <a:cubicBezTo>
                  <a:pt x="9782786" y="3724954"/>
                  <a:pt x="9799440" y="3697443"/>
                  <a:pt x="9814477" y="3662531"/>
                </a:cubicBezTo>
                <a:cubicBezTo>
                  <a:pt x="9926754" y="3406015"/>
                  <a:pt x="9892054" y="3133900"/>
                  <a:pt x="9831020" y="2871730"/>
                </a:cubicBezTo>
                <a:close/>
                <a:moveTo>
                  <a:pt x="8380521" y="2850596"/>
                </a:moveTo>
                <a:cubicBezTo>
                  <a:pt x="8404481" y="2875897"/>
                  <a:pt x="8428794" y="2901731"/>
                  <a:pt x="8451446" y="2928627"/>
                </a:cubicBezTo>
                <a:cubicBezTo>
                  <a:pt x="8497446" y="2983517"/>
                  <a:pt x="8540828" y="3041610"/>
                  <a:pt x="8582269" y="3097880"/>
                </a:cubicBezTo>
                <a:cubicBezTo>
                  <a:pt x="8666744" y="3211700"/>
                  <a:pt x="8753998" y="3329876"/>
                  <a:pt x="8833783" y="3449753"/>
                </a:cubicBezTo>
                <a:cubicBezTo>
                  <a:pt x="8838143" y="3456162"/>
                  <a:pt x="8842503" y="3462572"/>
                  <a:pt x="8846863" y="3468981"/>
                </a:cubicBezTo>
                <a:cubicBezTo>
                  <a:pt x="8881714" y="3521040"/>
                  <a:pt x="8917610" y="3574725"/>
                  <a:pt x="8960046" y="3620389"/>
                </a:cubicBezTo>
                <a:cubicBezTo>
                  <a:pt x="8847240" y="3316219"/>
                  <a:pt x="8665033" y="3014288"/>
                  <a:pt x="8380521" y="2850596"/>
                </a:cubicBezTo>
                <a:close/>
                <a:moveTo>
                  <a:pt x="9854151" y="2642862"/>
                </a:moveTo>
                <a:cubicBezTo>
                  <a:pt x="9862376" y="2644690"/>
                  <a:pt x="9868748" y="2649859"/>
                  <a:pt x="9871341" y="2659697"/>
                </a:cubicBezTo>
                <a:cubicBezTo>
                  <a:pt x="9936549" y="2907705"/>
                  <a:pt x="10004418" y="3164740"/>
                  <a:pt x="9966678" y="3423399"/>
                </a:cubicBezTo>
                <a:cubicBezTo>
                  <a:pt x="9951724" y="3524170"/>
                  <a:pt x="9914841" y="3605244"/>
                  <a:pt x="9880832" y="3700562"/>
                </a:cubicBezTo>
                <a:cubicBezTo>
                  <a:pt x="9817639" y="3880472"/>
                  <a:pt x="9825316" y="4002022"/>
                  <a:pt x="9896024" y="4178295"/>
                </a:cubicBezTo>
                <a:lnTo>
                  <a:pt x="10028060" y="4267200"/>
                </a:lnTo>
                <a:lnTo>
                  <a:pt x="9651813" y="4267200"/>
                </a:lnTo>
                <a:lnTo>
                  <a:pt x="9814527" y="4248048"/>
                </a:lnTo>
                <a:cubicBezTo>
                  <a:pt x="9748431" y="4225943"/>
                  <a:pt x="9681848" y="4217991"/>
                  <a:pt x="9615182" y="4220499"/>
                </a:cubicBezTo>
                <a:cubicBezTo>
                  <a:pt x="9565183" y="4222381"/>
                  <a:pt x="9515136" y="4230147"/>
                  <a:pt x="9465210" y="4242240"/>
                </a:cubicBezTo>
                <a:lnTo>
                  <a:pt x="9387108" y="4267200"/>
                </a:lnTo>
                <a:lnTo>
                  <a:pt x="9268441" y="4267200"/>
                </a:lnTo>
                <a:lnTo>
                  <a:pt x="9307676" y="4251276"/>
                </a:lnTo>
                <a:cubicBezTo>
                  <a:pt x="9459842" y="4196603"/>
                  <a:pt x="9613869" y="4164948"/>
                  <a:pt x="9761570" y="4182283"/>
                </a:cubicBezTo>
                <a:cubicBezTo>
                  <a:pt x="9633677" y="4101602"/>
                  <a:pt x="9502269" y="4023929"/>
                  <a:pt x="9368237" y="3949470"/>
                </a:cubicBezTo>
                <a:cubicBezTo>
                  <a:pt x="9363677" y="3950852"/>
                  <a:pt x="9358768" y="3951697"/>
                  <a:pt x="9354614" y="3951288"/>
                </a:cubicBezTo>
                <a:cubicBezTo>
                  <a:pt x="9045666" y="4112095"/>
                  <a:pt x="8711508" y="4184792"/>
                  <a:pt x="8364351" y="4159267"/>
                </a:cubicBezTo>
                <a:cubicBezTo>
                  <a:pt x="8322605" y="4156073"/>
                  <a:pt x="8373028" y="4125362"/>
                  <a:pt x="8386567" y="4119760"/>
                </a:cubicBezTo>
                <a:cubicBezTo>
                  <a:pt x="8661942" y="4017222"/>
                  <a:pt x="8938634" y="3857115"/>
                  <a:pt x="9231713" y="3873539"/>
                </a:cubicBezTo>
                <a:cubicBezTo>
                  <a:pt x="9162796" y="3836374"/>
                  <a:pt x="9093324" y="3799562"/>
                  <a:pt x="9023301" y="3763109"/>
                </a:cubicBezTo>
                <a:cubicBezTo>
                  <a:pt x="9018245" y="3762512"/>
                  <a:pt x="9014299" y="3761207"/>
                  <a:pt x="9010556" y="3758998"/>
                </a:cubicBezTo>
                <a:cubicBezTo>
                  <a:pt x="8818026" y="3719652"/>
                  <a:pt x="8714888" y="3571783"/>
                  <a:pt x="8604324" y="3417171"/>
                </a:cubicBezTo>
                <a:cubicBezTo>
                  <a:pt x="8460937" y="3216099"/>
                  <a:pt x="8313620" y="2999153"/>
                  <a:pt x="8218577" y="2770227"/>
                </a:cubicBezTo>
                <a:cubicBezTo>
                  <a:pt x="8215211" y="2762227"/>
                  <a:pt x="8217371" y="2755481"/>
                  <a:pt x="8222774" y="2749954"/>
                </a:cubicBezTo>
                <a:cubicBezTo>
                  <a:pt x="8238990" y="2733370"/>
                  <a:pt x="8284424" y="2727735"/>
                  <a:pt x="8297623" y="2731935"/>
                </a:cubicBezTo>
                <a:cubicBezTo>
                  <a:pt x="8726387" y="2883841"/>
                  <a:pt x="8964880" y="3311498"/>
                  <a:pt x="9090618" y="3716225"/>
                </a:cubicBezTo>
                <a:cubicBezTo>
                  <a:pt x="9321070" y="3835548"/>
                  <a:pt x="9546131" y="3959850"/>
                  <a:pt x="9762441" y="4093587"/>
                </a:cubicBezTo>
                <a:cubicBezTo>
                  <a:pt x="9739891" y="4035197"/>
                  <a:pt x="9720655" y="3974696"/>
                  <a:pt x="9717826" y="3916719"/>
                </a:cubicBezTo>
                <a:cubicBezTo>
                  <a:pt x="9716379" y="3916883"/>
                  <a:pt x="9714371" y="3917401"/>
                  <a:pt x="9713123" y="3916663"/>
                </a:cubicBezTo>
                <a:cubicBezTo>
                  <a:pt x="9419408" y="3876118"/>
                  <a:pt x="9276568" y="3571232"/>
                  <a:pt x="9175594" y="3326950"/>
                </a:cubicBezTo>
                <a:cubicBezTo>
                  <a:pt x="9162477" y="3295477"/>
                  <a:pt x="9234580" y="3273123"/>
                  <a:pt x="9253941" y="3287566"/>
                </a:cubicBezTo>
                <a:cubicBezTo>
                  <a:pt x="9396995" y="3390749"/>
                  <a:pt x="9519263" y="3506453"/>
                  <a:pt x="9625671" y="3639960"/>
                </a:cubicBezTo>
                <a:cubicBezTo>
                  <a:pt x="9622492" y="3540061"/>
                  <a:pt x="9637797" y="3439839"/>
                  <a:pt x="9656881" y="3333361"/>
                </a:cubicBezTo>
                <a:cubicBezTo>
                  <a:pt x="9696972" y="3116116"/>
                  <a:pt x="9713720" y="2891570"/>
                  <a:pt x="9782066" y="2680771"/>
                </a:cubicBezTo>
                <a:cubicBezTo>
                  <a:pt x="9788129" y="2661952"/>
                  <a:pt x="9829478" y="2637374"/>
                  <a:pt x="9854151" y="2642862"/>
                </a:cubicBezTo>
                <a:close/>
                <a:moveTo>
                  <a:pt x="11114299" y="2390555"/>
                </a:moveTo>
                <a:lnTo>
                  <a:pt x="11113373" y="2392739"/>
                </a:lnTo>
                <a:lnTo>
                  <a:pt x="11117197" y="2394358"/>
                </a:lnTo>
                <a:cubicBezTo>
                  <a:pt x="11116333" y="2393349"/>
                  <a:pt x="11115474" y="2392343"/>
                  <a:pt x="11114299" y="2390555"/>
                </a:cubicBezTo>
                <a:close/>
                <a:moveTo>
                  <a:pt x="10506276" y="2118977"/>
                </a:moveTo>
                <a:cubicBezTo>
                  <a:pt x="10510550" y="2257918"/>
                  <a:pt x="10470507" y="2393544"/>
                  <a:pt x="10431542" y="2525128"/>
                </a:cubicBezTo>
                <a:cubicBezTo>
                  <a:pt x="10417502" y="2571972"/>
                  <a:pt x="10403548" y="2620144"/>
                  <a:pt x="10391375" y="2667145"/>
                </a:cubicBezTo>
                <a:cubicBezTo>
                  <a:pt x="10377290" y="2721696"/>
                  <a:pt x="10366481" y="2777642"/>
                  <a:pt x="10355047" y="2832031"/>
                </a:cubicBezTo>
                <a:lnTo>
                  <a:pt x="10336080" y="2927011"/>
                </a:lnTo>
                <a:cubicBezTo>
                  <a:pt x="10349636" y="2893472"/>
                  <a:pt x="10367643" y="2846374"/>
                  <a:pt x="10389394" y="2782834"/>
                </a:cubicBezTo>
                <a:cubicBezTo>
                  <a:pt x="10448427" y="2611467"/>
                  <a:pt x="10546967" y="2325483"/>
                  <a:pt x="10506276" y="2118977"/>
                </a:cubicBezTo>
                <a:close/>
                <a:moveTo>
                  <a:pt x="11538179" y="2090376"/>
                </a:moveTo>
                <a:cubicBezTo>
                  <a:pt x="11552237" y="2136248"/>
                  <a:pt x="11565750" y="2181883"/>
                  <a:pt x="11577479" y="2228695"/>
                </a:cubicBezTo>
                <a:lnTo>
                  <a:pt x="11586754" y="2266098"/>
                </a:lnTo>
                <a:cubicBezTo>
                  <a:pt x="11593656" y="2295423"/>
                  <a:pt x="11600787" y="2324193"/>
                  <a:pt x="11609011" y="2353427"/>
                </a:cubicBezTo>
                <a:cubicBezTo>
                  <a:pt x="11644349" y="2475257"/>
                  <a:pt x="11704023" y="2591295"/>
                  <a:pt x="11761579" y="2703223"/>
                </a:cubicBezTo>
                <a:cubicBezTo>
                  <a:pt x="11802170" y="2782214"/>
                  <a:pt x="11843944" y="2862994"/>
                  <a:pt x="11877711" y="2947465"/>
                </a:cubicBezTo>
                <a:cubicBezTo>
                  <a:pt x="11815017" y="2640863"/>
                  <a:pt x="11724956" y="2342636"/>
                  <a:pt x="11538179" y="2090376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11488421" y="2034549"/>
                </a:moveTo>
                <a:cubicBezTo>
                  <a:pt x="11459234" y="2371132"/>
                  <a:pt x="11651925" y="2658088"/>
                  <a:pt x="11840356" y="2932293"/>
                </a:cubicBezTo>
                <a:cubicBezTo>
                  <a:pt x="11809128" y="2858555"/>
                  <a:pt x="11772688" y="2786473"/>
                  <a:pt x="11736331" y="2715710"/>
                </a:cubicBezTo>
                <a:cubicBezTo>
                  <a:pt x="11678147" y="2602235"/>
                  <a:pt x="11617611" y="2485181"/>
                  <a:pt x="11581560" y="2360474"/>
                </a:cubicBezTo>
                <a:cubicBezTo>
                  <a:pt x="11573334" y="2331239"/>
                  <a:pt x="11565889" y="2301693"/>
                  <a:pt x="11558442" y="2272139"/>
                </a:cubicBezTo>
                <a:lnTo>
                  <a:pt x="11549169" y="2234734"/>
                </a:lnTo>
                <a:cubicBezTo>
                  <a:pt x="11532130" y="2167007"/>
                  <a:pt x="11511443" y="2100302"/>
                  <a:pt x="11488421" y="2034549"/>
                </a:cubicBezTo>
                <a:close/>
                <a:moveTo>
                  <a:pt x="10468916" y="2032338"/>
                </a:moveTo>
                <a:cubicBezTo>
                  <a:pt x="10450533" y="2081859"/>
                  <a:pt x="10434093" y="2132840"/>
                  <a:pt x="10421480" y="2185446"/>
                </a:cubicBezTo>
                <a:cubicBezTo>
                  <a:pt x="10388668" y="2317695"/>
                  <a:pt x="10374105" y="2457032"/>
                  <a:pt x="10351264" y="2591574"/>
                </a:cubicBezTo>
                <a:cubicBezTo>
                  <a:pt x="10332355" y="2700098"/>
                  <a:pt x="10281261" y="2959166"/>
                  <a:pt x="10294485" y="2991809"/>
                </a:cubicBezTo>
                <a:lnTo>
                  <a:pt x="10327850" y="2826310"/>
                </a:lnTo>
                <a:cubicBezTo>
                  <a:pt x="10338741" y="2771690"/>
                  <a:pt x="10350331" y="2715434"/>
                  <a:pt x="10364099" y="2660098"/>
                </a:cubicBezTo>
                <a:cubicBezTo>
                  <a:pt x="10376185" y="2611783"/>
                  <a:pt x="10390682" y="2563843"/>
                  <a:pt x="10404725" y="2516991"/>
                </a:cubicBezTo>
                <a:cubicBezTo>
                  <a:pt x="10443463" y="2385961"/>
                  <a:pt x="10483500" y="2250332"/>
                  <a:pt x="10478071" y="2114122"/>
                </a:cubicBezTo>
                <a:cubicBezTo>
                  <a:pt x="10476867" y="2086568"/>
                  <a:pt x="10473555" y="2059413"/>
                  <a:pt x="10468916" y="2032338"/>
                </a:cubicBezTo>
                <a:close/>
                <a:moveTo>
                  <a:pt x="10573132" y="1991479"/>
                </a:moveTo>
                <a:cubicBezTo>
                  <a:pt x="10722027" y="2144650"/>
                  <a:pt x="10877543" y="2280670"/>
                  <a:pt x="11066880" y="2371770"/>
                </a:cubicBezTo>
                <a:cubicBezTo>
                  <a:pt x="10930664" y="2234271"/>
                  <a:pt x="10767866" y="2088089"/>
                  <a:pt x="10573132" y="1991479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lnTo>
                  <a:pt x="5764974" y="2799609"/>
                </a:ln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10578769" y="1962963"/>
                </a:moveTo>
                <a:cubicBezTo>
                  <a:pt x="10773649" y="2057701"/>
                  <a:pt x="10936285" y="2201237"/>
                  <a:pt x="11073823" y="2338658"/>
                </a:cubicBezTo>
                <a:cubicBezTo>
                  <a:pt x="10938241" y="2169232"/>
                  <a:pt x="10752627" y="1968969"/>
                  <a:pt x="10578769" y="1962963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9518298" y="1338235"/>
                </a:moveTo>
                <a:cubicBezTo>
                  <a:pt x="9531977" y="1651120"/>
                  <a:pt x="9677527" y="1999242"/>
                  <a:pt x="9838009" y="2272553"/>
                </a:cubicBezTo>
                <a:cubicBezTo>
                  <a:pt x="9825312" y="2235634"/>
                  <a:pt x="9815180" y="2197225"/>
                  <a:pt x="9805906" y="2159819"/>
                </a:cubicBezTo>
                <a:lnTo>
                  <a:pt x="9801623" y="2142555"/>
                </a:lnTo>
                <a:cubicBezTo>
                  <a:pt x="9756626" y="1964482"/>
                  <a:pt x="9698390" y="1787247"/>
                  <a:pt x="9628671" y="1617375"/>
                </a:cubicBezTo>
                <a:cubicBezTo>
                  <a:pt x="9618364" y="1593060"/>
                  <a:pt x="9608603" y="1568967"/>
                  <a:pt x="9598299" y="1544643"/>
                </a:cubicBezTo>
                <a:cubicBezTo>
                  <a:pt x="9570133" y="1477354"/>
                  <a:pt x="9541339" y="1408510"/>
                  <a:pt x="9518298" y="1338235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9528078" y="1278636"/>
                </a:moveTo>
                <a:cubicBezTo>
                  <a:pt x="9552982" y="1365794"/>
                  <a:pt x="9588937" y="1451189"/>
                  <a:pt x="9623946" y="1534260"/>
                </a:cubicBezTo>
                <a:lnTo>
                  <a:pt x="9654858" y="1607218"/>
                </a:lnTo>
                <a:cubicBezTo>
                  <a:pt x="9724183" y="1774989"/>
                  <a:pt x="9781702" y="1949347"/>
                  <a:pt x="9826304" y="2125320"/>
                </a:cubicBezTo>
                <a:cubicBezTo>
                  <a:pt x="9794296" y="1963695"/>
                  <a:pt x="9753660" y="1804203"/>
                  <a:pt x="9701198" y="1646797"/>
                </a:cubicBezTo>
                <a:cubicBezTo>
                  <a:pt x="9655682" y="1511000"/>
                  <a:pt x="9586050" y="1397178"/>
                  <a:pt x="9528078" y="1278636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9441752" y="1245311"/>
                </a:moveTo>
                <a:cubicBezTo>
                  <a:pt x="9367449" y="1271794"/>
                  <a:pt x="9313207" y="1329954"/>
                  <a:pt x="9278979" y="1406236"/>
                </a:cubicBezTo>
                <a:cubicBezTo>
                  <a:pt x="9261017" y="1445630"/>
                  <a:pt x="9242585" y="1502850"/>
                  <a:pt x="9235540" y="1546869"/>
                </a:cubicBezTo>
                <a:cubicBezTo>
                  <a:pt x="9223867" y="1618535"/>
                  <a:pt x="9230001" y="1614698"/>
                  <a:pt x="9264074" y="1557016"/>
                </a:cubicBezTo>
                <a:cubicBezTo>
                  <a:pt x="9325587" y="1454296"/>
                  <a:pt x="9384605" y="1349880"/>
                  <a:pt x="9441752" y="1245311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cubicBezTo>
                  <a:pt x="6567440" y="1204628"/>
                  <a:pt x="6586456" y="1194658"/>
                  <a:pt x="6605473" y="1184686"/>
                </a:cubicBez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473491" y="3921431"/>
                  <a:pt x="1402113" y="4025542"/>
                  <a:pt x="1325720" y="4125411"/>
                </a:cubicBezTo>
                <a:lnTo>
                  <a:pt x="1206279" y="4267200"/>
                </a:lnTo>
                <a:lnTo>
                  <a:pt x="1115040" y="4267200"/>
                </a:lnTo>
                <a:lnTo>
                  <a:pt x="1258195" y="4099624"/>
                </a:lnTo>
                <a:cubicBezTo>
                  <a:pt x="1315987" y="4027073"/>
                  <a:pt x="1371166" y="3952247"/>
                  <a:pt x="1423113" y="3874565"/>
                </a:cubicBezTo>
                <a:lnTo>
                  <a:pt x="1260565" y="4031982"/>
                </a:lnTo>
                <a:cubicBezTo>
                  <a:pt x="1197929" y="4092559"/>
                  <a:pt x="1134310" y="4154329"/>
                  <a:pt x="1073327" y="4218727"/>
                </a:cubicBezTo>
                <a:lnTo>
                  <a:pt x="1032294" y="4267200"/>
                </a:lnTo>
                <a:lnTo>
                  <a:pt x="993830" y="4267200"/>
                </a:lnTo>
                <a:lnTo>
                  <a:pt x="1051860" y="4198693"/>
                </a:lnTo>
                <a:cubicBezTo>
                  <a:pt x="1113440" y="4133732"/>
                  <a:pt x="1177549" y="4071540"/>
                  <a:pt x="1240607" y="4010401"/>
                </a:cubicBezTo>
                <a:lnTo>
                  <a:pt x="1310106" y="3943217"/>
                </a:lnTo>
                <a:cubicBezTo>
                  <a:pt x="1174685" y="4033303"/>
                  <a:pt x="1054913" y="4139624"/>
                  <a:pt x="952103" y="4265972"/>
                </a:cubicBezTo>
                <a:lnTo>
                  <a:pt x="951207" y="4267200"/>
                </a:lnTo>
                <a:lnTo>
                  <a:pt x="862760" y="4267200"/>
                </a:lnTo>
                <a:lnTo>
                  <a:pt x="909145" y="4199225"/>
                </a:ln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549674" y="4147907"/>
                  <a:pt x="460581" y="4194508"/>
                  <a:pt x="372807" y="4243651"/>
                </a:cubicBezTo>
                <a:lnTo>
                  <a:pt x="332830" y="4267200"/>
                </a:lnTo>
                <a:lnTo>
                  <a:pt x="168301" y="4267200"/>
                </a:lnTo>
                <a:lnTo>
                  <a:pt x="278002" y="4201399"/>
                </a:lnTo>
                <a:cubicBezTo>
                  <a:pt x="359885" y="4153808"/>
                  <a:pt x="442683" y="4107866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519814" y="4027898"/>
                  <a:pt x="352828" y="4127506"/>
                  <a:pt x="192528" y="4236299"/>
                </a:cubicBezTo>
                <a:lnTo>
                  <a:pt x="148586" y="4267200"/>
                </a:lnTo>
                <a:lnTo>
                  <a:pt x="98116" y="4267200"/>
                </a:lnTo>
                <a:lnTo>
                  <a:pt x="169669" y="4216852"/>
                </a:lnTo>
                <a:cubicBezTo>
                  <a:pt x="333361" y="4105506"/>
                  <a:pt x="504130" y="4002947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ubicBezTo>
                  <a:pt x="1247578" y="3654578"/>
                  <a:pt x="1180153" y="3656293"/>
                  <a:pt x="1109304" y="3669030"/>
                </a:cubicBezTo>
                <a:cubicBezTo>
                  <a:pt x="794692" y="3725281"/>
                  <a:pt x="516258" y="3901624"/>
                  <a:pt x="258951" y="4111994"/>
                </a:cubicBezTo>
                <a:lnTo>
                  <a:pt x="80807" y="4267200"/>
                </a:lnTo>
                <a:lnTo>
                  <a:pt x="0" y="4267200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12149131" y="959050"/>
                </a:moveTo>
                <a:cubicBezTo>
                  <a:pt x="12135265" y="975072"/>
                  <a:pt x="12121401" y="991089"/>
                  <a:pt x="12105664" y="1006960"/>
                </a:cubicBezTo>
                <a:cubicBezTo>
                  <a:pt x="12040174" y="1071943"/>
                  <a:pt x="11966532" y="1125748"/>
                  <a:pt x="11883102" y="1184424"/>
                </a:cubicBezTo>
                <a:cubicBezTo>
                  <a:pt x="11822339" y="1227583"/>
                  <a:pt x="11746281" y="1281016"/>
                  <a:pt x="11665174" y="1317493"/>
                </a:cubicBezTo>
                <a:cubicBezTo>
                  <a:pt x="11640620" y="1328342"/>
                  <a:pt x="11615753" y="1338416"/>
                  <a:pt x="11590337" y="1348256"/>
                </a:cubicBezTo>
                <a:cubicBezTo>
                  <a:pt x="11556383" y="1361567"/>
                  <a:pt x="11523739" y="1374791"/>
                  <a:pt x="11492588" y="1390573"/>
                </a:cubicBezTo>
                <a:cubicBezTo>
                  <a:pt x="11632969" y="1358579"/>
                  <a:pt x="11770492" y="1298342"/>
                  <a:pt x="11888865" y="1220988"/>
                </a:cubicBezTo>
                <a:cubicBezTo>
                  <a:pt x="11984266" y="1158366"/>
                  <a:pt x="12085135" y="1064584"/>
                  <a:pt x="12149131" y="959050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12190084" y="854709"/>
                </a:moveTo>
                <a:cubicBezTo>
                  <a:pt x="12181324" y="863235"/>
                  <a:pt x="12172252" y="870980"/>
                  <a:pt x="12162947" y="879275"/>
                </a:cubicBezTo>
                <a:cubicBezTo>
                  <a:pt x="12028326" y="998039"/>
                  <a:pt x="11883371" y="1121443"/>
                  <a:pt x="11721478" y="1216434"/>
                </a:cubicBezTo>
                <a:lnTo>
                  <a:pt x="11680712" y="1239730"/>
                </a:lnTo>
                <a:cubicBezTo>
                  <a:pt x="11620220" y="1274640"/>
                  <a:pt x="11558177" y="1310180"/>
                  <a:pt x="11505347" y="1352837"/>
                </a:cubicBezTo>
                <a:cubicBezTo>
                  <a:pt x="11530133" y="1341442"/>
                  <a:pt x="11555544" y="1331600"/>
                  <a:pt x="11580962" y="1321759"/>
                </a:cubicBezTo>
                <a:cubicBezTo>
                  <a:pt x="11605590" y="1312227"/>
                  <a:pt x="11630227" y="1302697"/>
                  <a:pt x="11654234" y="1291618"/>
                </a:cubicBezTo>
                <a:cubicBezTo>
                  <a:pt x="11733018" y="1256083"/>
                  <a:pt x="11807521" y="1203284"/>
                  <a:pt x="11867274" y="1160983"/>
                </a:cubicBezTo>
                <a:cubicBezTo>
                  <a:pt x="11949151" y="1102940"/>
                  <a:pt x="12022324" y="1050225"/>
                  <a:pt x="12086035" y="986418"/>
                </a:cubicBezTo>
                <a:cubicBezTo>
                  <a:pt x="12128278" y="944429"/>
                  <a:pt x="12163191" y="899980"/>
                  <a:pt x="12190084" y="854709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cubicBezTo>
                  <a:pt x="5405093" y="912428"/>
                  <a:pt x="5432627" y="913077"/>
                  <a:pt x="5460148" y="911442"/>
                </a:cubicBez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8924104" y="777000"/>
                </a:moveTo>
                <a:cubicBezTo>
                  <a:pt x="8923664" y="782606"/>
                  <a:pt x="8922673" y="787979"/>
                  <a:pt x="8921999" y="794136"/>
                </a:cubicBezTo>
                <a:cubicBezTo>
                  <a:pt x="8919582" y="810498"/>
                  <a:pt x="8917940" y="826538"/>
                  <a:pt x="8916066" y="843129"/>
                </a:cubicBezTo>
                <a:cubicBezTo>
                  <a:pt x="8910698" y="896870"/>
                  <a:pt x="8909926" y="951907"/>
                  <a:pt x="8909852" y="1005313"/>
                </a:cubicBezTo>
                <a:cubicBezTo>
                  <a:pt x="8907936" y="1206014"/>
                  <a:pt x="8906433" y="1413328"/>
                  <a:pt x="8936982" y="1614896"/>
                </a:cubicBezTo>
                <a:lnTo>
                  <a:pt x="8939706" y="1632791"/>
                </a:lnTo>
                <a:lnTo>
                  <a:pt x="8946691" y="1680170"/>
                </a:lnTo>
                <a:cubicBezTo>
                  <a:pt x="8947341" y="1669501"/>
                  <a:pt x="8947217" y="1659149"/>
                  <a:pt x="8947643" y="1649028"/>
                </a:cubicBezTo>
                <a:cubicBezTo>
                  <a:pt x="8950646" y="1394060"/>
                  <a:pt x="8954155" y="1130296"/>
                  <a:pt x="8931687" y="871628"/>
                </a:cubicBezTo>
                <a:lnTo>
                  <a:pt x="8929804" y="850229"/>
                </a:lnTo>
                <a:cubicBezTo>
                  <a:pt x="8927750" y="826182"/>
                  <a:pt x="8925696" y="802134"/>
                  <a:pt x="8924104" y="777000"/>
                </a:cubicBezTo>
                <a:close/>
                <a:moveTo>
                  <a:pt x="8951219" y="764662"/>
                </a:moveTo>
                <a:cubicBezTo>
                  <a:pt x="8952434" y="792211"/>
                  <a:pt x="8955277" y="820458"/>
                  <a:pt x="8957270" y="847698"/>
                </a:cubicBezTo>
                <a:lnTo>
                  <a:pt x="8959153" y="869097"/>
                </a:lnTo>
                <a:cubicBezTo>
                  <a:pt x="8981354" y="1119277"/>
                  <a:pt x="8978808" y="1373147"/>
                  <a:pt x="8976081" y="1619865"/>
                </a:cubicBezTo>
                <a:cubicBezTo>
                  <a:pt x="9043646" y="1335574"/>
                  <a:pt x="9035127" y="1045475"/>
                  <a:pt x="8951219" y="764662"/>
                </a:cubicBezTo>
                <a:close/>
                <a:moveTo>
                  <a:pt x="8898081" y="630137"/>
                </a:moveTo>
                <a:cubicBezTo>
                  <a:pt x="8735190" y="940376"/>
                  <a:pt x="8800852" y="1302315"/>
                  <a:pt x="8910095" y="1626691"/>
                </a:cubicBezTo>
                <a:lnTo>
                  <a:pt x="8908822" y="1619067"/>
                </a:lnTo>
                <a:cubicBezTo>
                  <a:pt x="8877873" y="1415398"/>
                  <a:pt x="8879292" y="1206762"/>
                  <a:pt x="8881669" y="1004967"/>
                </a:cubicBezTo>
                <a:cubicBezTo>
                  <a:pt x="8881975" y="951016"/>
                  <a:pt x="8882434" y="895204"/>
                  <a:pt x="8888265" y="840369"/>
                </a:cubicBezTo>
                <a:cubicBezTo>
                  <a:pt x="8890137" y="823783"/>
                  <a:pt x="8892011" y="807192"/>
                  <a:pt x="8894429" y="790831"/>
                </a:cubicBezTo>
                <a:cubicBezTo>
                  <a:pt x="8901122" y="737010"/>
                  <a:pt x="8907725" y="681866"/>
                  <a:pt x="8898081" y="630137"/>
                </a:cubicBezTo>
                <a:close/>
                <a:moveTo>
                  <a:pt x="11491396" y="623931"/>
                </a:moveTo>
                <a:cubicBezTo>
                  <a:pt x="11465686" y="637515"/>
                  <a:pt x="11440209" y="650546"/>
                  <a:pt x="11413329" y="662344"/>
                </a:cubicBezTo>
                <a:cubicBezTo>
                  <a:pt x="11268660" y="727282"/>
                  <a:pt x="11113102" y="758642"/>
                  <a:pt x="10966547" y="818916"/>
                </a:cubicBezTo>
                <a:cubicBezTo>
                  <a:pt x="10793574" y="889896"/>
                  <a:pt x="10652020" y="1008307"/>
                  <a:pt x="10498883" y="1111507"/>
                </a:cubicBezTo>
                <a:cubicBezTo>
                  <a:pt x="10559155" y="1098395"/>
                  <a:pt x="10616158" y="1067158"/>
                  <a:pt x="10671292" y="1035777"/>
                </a:cubicBezTo>
                <a:lnTo>
                  <a:pt x="10685894" y="1027151"/>
                </a:lnTo>
                <a:cubicBezTo>
                  <a:pt x="10821548" y="950027"/>
                  <a:pt x="10965272" y="882756"/>
                  <a:pt x="11104337" y="817377"/>
                </a:cubicBezTo>
                <a:cubicBezTo>
                  <a:pt x="11233375" y="757414"/>
                  <a:pt x="11364889" y="694633"/>
                  <a:pt x="11491396" y="623931"/>
                </a:cubicBezTo>
                <a:close/>
                <a:moveTo>
                  <a:pt x="10779304" y="584486"/>
                </a:moveTo>
                <a:cubicBezTo>
                  <a:pt x="10740583" y="648568"/>
                  <a:pt x="10699136" y="711502"/>
                  <a:pt x="10658378" y="772788"/>
                </a:cubicBezTo>
                <a:cubicBezTo>
                  <a:pt x="10594579" y="868744"/>
                  <a:pt x="10529620" y="967431"/>
                  <a:pt x="10475581" y="1070739"/>
                </a:cubicBezTo>
                <a:cubicBezTo>
                  <a:pt x="10578194" y="966751"/>
                  <a:pt x="10672522" y="819977"/>
                  <a:pt x="10735178" y="693281"/>
                </a:cubicBezTo>
                <a:close/>
                <a:moveTo>
                  <a:pt x="10132488" y="518596"/>
                </a:moveTo>
                <a:cubicBezTo>
                  <a:pt x="10047856" y="532980"/>
                  <a:pt x="9963302" y="548687"/>
                  <a:pt x="9879465" y="567273"/>
                </a:cubicBezTo>
                <a:cubicBezTo>
                  <a:pt x="9683016" y="611580"/>
                  <a:pt x="9523495" y="697916"/>
                  <a:pt x="9364243" y="809468"/>
                </a:cubicBezTo>
                <a:cubicBezTo>
                  <a:pt x="9364793" y="809701"/>
                  <a:pt x="9365336" y="809931"/>
                  <a:pt x="9366655" y="809848"/>
                </a:cubicBezTo>
                <a:cubicBezTo>
                  <a:pt x="9558665" y="728900"/>
                  <a:pt x="9742999" y="656935"/>
                  <a:pt x="9914233" y="596159"/>
                </a:cubicBezTo>
                <a:close/>
                <a:moveTo>
                  <a:pt x="10264524" y="501747"/>
                </a:moveTo>
                <a:lnTo>
                  <a:pt x="9922837" y="622979"/>
                </a:lnTo>
                <a:cubicBezTo>
                  <a:pt x="9763806" y="679263"/>
                  <a:pt x="9594234" y="745243"/>
                  <a:pt x="9416908" y="818889"/>
                </a:cubicBezTo>
                <a:cubicBezTo>
                  <a:pt x="9417689" y="818579"/>
                  <a:pt x="9417689" y="818579"/>
                  <a:pt x="9418234" y="818810"/>
                </a:cubicBezTo>
                <a:cubicBezTo>
                  <a:pt x="9717394" y="764555"/>
                  <a:pt x="10002904" y="633058"/>
                  <a:pt x="10264524" y="501747"/>
                </a:cubicBezTo>
                <a:close/>
                <a:moveTo>
                  <a:pt x="10802699" y="488163"/>
                </a:moveTo>
                <a:lnTo>
                  <a:pt x="10618739" y="734118"/>
                </a:lnTo>
                <a:lnTo>
                  <a:pt x="10604580" y="753877"/>
                </a:lnTo>
                <a:cubicBezTo>
                  <a:pt x="10575714" y="793161"/>
                  <a:pt x="10550336" y="828772"/>
                  <a:pt x="10529643" y="867004"/>
                </a:cubicBezTo>
                <a:cubicBezTo>
                  <a:pt x="10501301" y="918746"/>
                  <a:pt x="10479284" y="973805"/>
                  <a:pt x="10462194" y="1035452"/>
                </a:cubicBezTo>
                <a:cubicBezTo>
                  <a:pt x="10514547" y="939156"/>
                  <a:pt x="10575176" y="847655"/>
                  <a:pt x="10635117" y="757788"/>
                </a:cubicBezTo>
                <a:cubicBezTo>
                  <a:pt x="10692800" y="670189"/>
                  <a:pt x="10751735" y="581180"/>
                  <a:pt x="10802699" y="488163"/>
                </a:cubicBezTo>
                <a:close/>
                <a:moveTo>
                  <a:pt x="10359107" y="485136"/>
                </a:moveTo>
                <a:cubicBezTo>
                  <a:pt x="10100692" y="616512"/>
                  <a:pt x="9815681" y="755947"/>
                  <a:pt x="9515108" y="825701"/>
                </a:cubicBezTo>
                <a:cubicBezTo>
                  <a:pt x="9825509" y="831572"/>
                  <a:pt x="10104184" y="667562"/>
                  <a:pt x="10359107" y="485136"/>
                </a:cubicBezTo>
                <a:close/>
                <a:moveTo>
                  <a:pt x="11886089" y="483936"/>
                </a:moveTo>
                <a:cubicBezTo>
                  <a:pt x="11800033" y="547295"/>
                  <a:pt x="11710455" y="605296"/>
                  <a:pt x="11622890" y="661575"/>
                </a:cubicBezTo>
                <a:cubicBezTo>
                  <a:pt x="11437051" y="781189"/>
                  <a:pt x="11244843" y="905190"/>
                  <a:pt x="11038640" y="996875"/>
                </a:cubicBezTo>
                <a:cubicBezTo>
                  <a:pt x="10885656" y="1064725"/>
                  <a:pt x="10725662" y="1114166"/>
                  <a:pt x="10561310" y="1145020"/>
                </a:cubicBezTo>
                <a:cubicBezTo>
                  <a:pt x="10596460" y="1154752"/>
                  <a:pt x="10632933" y="1164394"/>
                  <a:pt x="10675127" y="1163586"/>
                </a:cubicBezTo>
                <a:cubicBezTo>
                  <a:pt x="10827145" y="1160350"/>
                  <a:pt x="10989398" y="1058435"/>
                  <a:pt x="11120351" y="990907"/>
                </a:cubicBezTo>
                <a:cubicBezTo>
                  <a:pt x="11302032" y="897860"/>
                  <a:pt x="11481110" y="797268"/>
                  <a:pt x="11648506" y="680145"/>
                </a:cubicBezTo>
                <a:cubicBezTo>
                  <a:pt x="11691733" y="649515"/>
                  <a:pt x="11821224" y="550475"/>
                  <a:pt x="11886089" y="483936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10784544" y="465669"/>
                </a:moveTo>
                <a:cubicBezTo>
                  <a:pt x="10662409" y="521478"/>
                  <a:pt x="10422179" y="894258"/>
                  <a:pt x="10426419" y="1062158"/>
                </a:cubicBezTo>
                <a:cubicBezTo>
                  <a:pt x="10438657" y="1011968"/>
                  <a:pt x="10453241" y="965354"/>
                  <a:pt x="10471732" y="921679"/>
                </a:cubicBezTo>
                <a:cubicBezTo>
                  <a:pt x="10481672" y="898200"/>
                  <a:pt x="10492705" y="875187"/>
                  <a:pt x="10504824" y="852631"/>
                </a:cubicBezTo>
                <a:cubicBezTo>
                  <a:pt x="10526215" y="812759"/>
                  <a:pt x="10552604" y="776291"/>
                  <a:pt x="10582237" y="736692"/>
                </a:cubicBezTo>
                <a:lnTo>
                  <a:pt x="10596401" y="716935"/>
                </a:lnTo>
                <a:cubicBezTo>
                  <a:pt x="10661482" y="628604"/>
                  <a:pt x="10720448" y="548625"/>
                  <a:pt x="10784544" y="465669"/>
                </a:cubicBezTo>
                <a:close/>
                <a:moveTo>
                  <a:pt x="11916494" y="422768"/>
                </a:moveTo>
                <a:cubicBezTo>
                  <a:pt x="11840345" y="436884"/>
                  <a:pt x="11770712" y="482734"/>
                  <a:pt x="11703185" y="528178"/>
                </a:cubicBezTo>
                <a:lnTo>
                  <a:pt x="11680755" y="543149"/>
                </a:lnTo>
                <a:cubicBezTo>
                  <a:pt x="11503085" y="661715"/>
                  <a:pt x="11307002" y="753816"/>
                  <a:pt x="11116818" y="842623"/>
                </a:cubicBezTo>
                <a:cubicBezTo>
                  <a:pt x="10977992" y="907459"/>
                  <a:pt x="10835051" y="974411"/>
                  <a:pt x="10700164" y="1051220"/>
                </a:cubicBezTo>
                <a:lnTo>
                  <a:pt x="10685570" y="1059849"/>
                </a:lnTo>
                <a:cubicBezTo>
                  <a:pt x="10652486" y="1078679"/>
                  <a:pt x="10619176" y="1098052"/>
                  <a:pt x="10584288" y="1113543"/>
                </a:cubicBezTo>
                <a:cubicBezTo>
                  <a:pt x="10736655" y="1082118"/>
                  <a:pt x="10884823" y="1034762"/>
                  <a:pt x="11026698" y="971858"/>
                </a:cubicBezTo>
                <a:cubicBezTo>
                  <a:pt x="11231114" y="881353"/>
                  <a:pt x="11422542" y="757667"/>
                  <a:pt x="11607604" y="638368"/>
                </a:cubicBezTo>
                <a:cubicBezTo>
                  <a:pt x="11712249" y="570645"/>
                  <a:pt x="11819449" y="501435"/>
                  <a:pt x="11919452" y="423380"/>
                </a:cubicBezTo>
                <a:cubicBezTo>
                  <a:pt x="11918363" y="422918"/>
                  <a:pt x="11917811" y="422686"/>
                  <a:pt x="11916494" y="422768"/>
                </a:cubicBezTo>
                <a:close/>
                <a:moveTo>
                  <a:pt x="8148168" y="416949"/>
                </a:moveTo>
                <a:cubicBezTo>
                  <a:pt x="8041447" y="489578"/>
                  <a:pt x="7951585" y="589312"/>
                  <a:pt x="7862052" y="694330"/>
                </a:cubicBezTo>
                <a:lnTo>
                  <a:pt x="7808002" y="759654"/>
                </a:lnTo>
                <a:close/>
                <a:moveTo>
                  <a:pt x="8295299" y="416143"/>
                </a:moveTo>
                <a:cubicBezTo>
                  <a:pt x="8303328" y="454953"/>
                  <a:pt x="8309263" y="494162"/>
                  <a:pt x="8309124" y="534021"/>
                </a:cubicBezTo>
                <a:cubicBezTo>
                  <a:pt x="8309177" y="581042"/>
                  <a:pt x="8301211" y="627240"/>
                  <a:pt x="8293154" y="672115"/>
                </a:cubicBezTo>
                <a:cubicBezTo>
                  <a:pt x="8287455" y="703824"/>
                  <a:pt x="8281839" y="736857"/>
                  <a:pt x="8279099" y="769176"/>
                </a:cubicBezTo>
                <a:cubicBezTo>
                  <a:pt x="8271208" y="866910"/>
                  <a:pt x="8290164" y="965070"/>
                  <a:pt x="8309186" y="1060039"/>
                </a:cubicBezTo>
                <a:cubicBezTo>
                  <a:pt x="8338258" y="1208834"/>
                  <a:pt x="8368983" y="1362838"/>
                  <a:pt x="8410512" y="1511108"/>
                </a:cubicBezTo>
                <a:cubicBezTo>
                  <a:pt x="8445511" y="1186645"/>
                  <a:pt x="8463496" y="815698"/>
                  <a:pt x="8351657" y="521768"/>
                </a:cubicBezTo>
                <a:cubicBezTo>
                  <a:pt x="8336376" y="481820"/>
                  <a:pt x="8314355" y="448679"/>
                  <a:pt x="8295299" y="416143"/>
                </a:cubicBezTo>
                <a:close/>
                <a:moveTo>
                  <a:pt x="8266483" y="414244"/>
                </a:moveTo>
                <a:cubicBezTo>
                  <a:pt x="8162811" y="736679"/>
                  <a:pt x="8223592" y="1050836"/>
                  <a:pt x="8343425" y="1357811"/>
                </a:cubicBezTo>
                <a:cubicBezTo>
                  <a:pt x="8320496" y="1259904"/>
                  <a:pt x="8300994" y="1161513"/>
                  <a:pt x="8282114" y="1064671"/>
                </a:cubicBezTo>
                <a:cubicBezTo>
                  <a:pt x="8263238" y="967838"/>
                  <a:pt x="8243336" y="867346"/>
                  <a:pt x="8251298" y="766414"/>
                </a:cubicBezTo>
                <a:cubicBezTo>
                  <a:pt x="8253954" y="732777"/>
                  <a:pt x="8259797" y="699198"/>
                  <a:pt x="8265729" y="666939"/>
                </a:cubicBezTo>
                <a:cubicBezTo>
                  <a:pt x="8273319" y="623158"/>
                  <a:pt x="8281376" y="578281"/>
                  <a:pt x="8281494" y="533909"/>
                </a:cubicBezTo>
                <a:cubicBezTo>
                  <a:pt x="8281080" y="493822"/>
                  <a:pt x="8274834" y="453832"/>
                  <a:pt x="8266483" y="414244"/>
                </a:cubicBezTo>
                <a:close/>
                <a:moveTo>
                  <a:pt x="8140802" y="388720"/>
                </a:moveTo>
                <a:cubicBezTo>
                  <a:pt x="8028462" y="422924"/>
                  <a:pt x="7941106" y="490876"/>
                  <a:pt x="7860379" y="596411"/>
                </a:cubicBezTo>
                <a:cubicBezTo>
                  <a:pt x="7812773" y="658663"/>
                  <a:pt x="7772566" y="720182"/>
                  <a:pt x="7737688" y="790400"/>
                </a:cubicBezTo>
                <a:cubicBezTo>
                  <a:pt x="7733439" y="798902"/>
                  <a:pt x="7729892" y="805767"/>
                  <a:pt x="7726885" y="812869"/>
                </a:cubicBezTo>
                <a:cubicBezTo>
                  <a:pt x="7764906" y="767160"/>
                  <a:pt x="7802380" y="721219"/>
                  <a:pt x="7840490" y="676832"/>
                </a:cubicBezTo>
                <a:cubicBezTo>
                  <a:pt x="7933738" y="567590"/>
                  <a:pt x="8028101" y="463327"/>
                  <a:pt x="8140802" y="388720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cubicBezTo>
                  <a:pt x="5242649" y="257191"/>
                  <a:pt x="5225558" y="257369"/>
                  <a:pt x="5208466" y="257550"/>
                </a:cubicBez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cubicBezTo>
                  <a:pt x="5227195" y="227945"/>
                  <a:pt x="5244285" y="227765"/>
                  <a:pt x="5261015" y="227087"/>
                </a:cubicBez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9095810" y="0"/>
                </a:moveTo>
                <a:lnTo>
                  <a:pt x="9215999" y="0"/>
                </a:lnTo>
                <a:lnTo>
                  <a:pt x="9250991" y="17650"/>
                </a:lnTo>
                <a:cubicBezTo>
                  <a:pt x="9345825" y="54329"/>
                  <a:pt x="9448424" y="64330"/>
                  <a:pt x="9551793" y="69947"/>
                </a:cubicBezTo>
                <a:cubicBezTo>
                  <a:pt x="9773323" y="81971"/>
                  <a:pt x="9993517" y="56091"/>
                  <a:pt x="10211701" y="15192"/>
                </a:cubicBezTo>
                <a:cubicBezTo>
                  <a:pt x="10030564" y="37013"/>
                  <a:pt x="9847820" y="45912"/>
                  <a:pt x="9665014" y="41266"/>
                </a:cubicBezTo>
                <a:cubicBezTo>
                  <a:pt x="9560295" y="38460"/>
                  <a:pt x="9467175" y="31066"/>
                  <a:pt x="9382567" y="18583"/>
                </a:cubicBezTo>
                <a:lnTo>
                  <a:pt x="9283159" y="0"/>
                </a:lnTo>
                <a:lnTo>
                  <a:pt x="9469266" y="0"/>
                </a:lnTo>
                <a:lnTo>
                  <a:pt x="9504117" y="4274"/>
                </a:lnTo>
                <a:cubicBezTo>
                  <a:pt x="9555272" y="8689"/>
                  <a:pt x="9609472" y="11637"/>
                  <a:pt x="9667223" y="13232"/>
                </a:cubicBezTo>
                <a:cubicBezTo>
                  <a:pt x="9740740" y="15225"/>
                  <a:pt x="9814266" y="15008"/>
                  <a:pt x="9887703" y="12601"/>
                </a:cubicBezTo>
                <a:lnTo>
                  <a:pt x="10088930" y="0"/>
                </a:lnTo>
                <a:lnTo>
                  <a:pt x="10544171" y="0"/>
                </a:lnTo>
                <a:lnTo>
                  <a:pt x="10392396" y="36772"/>
                </a:lnTo>
                <a:cubicBezTo>
                  <a:pt x="10070832" y="110795"/>
                  <a:pt x="9739873" y="167441"/>
                  <a:pt x="9413803" y="131277"/>
                </a:cubicBezTo>
                <a:cubicBezTo>
                  <a:pt x="9315472" y="120226"/>
                  <a:pt x="9243539" y="84460"/>
                  <a:pt x="9174626" y="44983"/>
                </a:cubicBezTo>
                <a:close/>
                <a:moveTo>
                  <a:pt x="8474998" y="0"/>
                </a:moveTo>
                <a:lnTo>
                  <a:pt x="8573502" y="0"/>
                </a:lnTo>
                <a:lnTo>
                  <a:pt x="8659539" y="117664"/>
                </a:lnTo>
                <a:cubicBezTo>
                  <a:pt x="8833725" y="341427"/>
                  <a:pt x="9029703" y="551148"/>
                  <a:pt x="9248507" y="743734"/>
                </a:cubicBezTo>
                <a:cubicBezTo>
                  <a:pt x="9268744" y="761313"/>
                  <a:pt x="9289217" y="778348"/>
                  <a:pt x="9309457" y="795932"/>
                </a:cubicBezTo>
                <a:cubicBezTo>
                  <a:pt x="9458210" y="686371"/>
                  <a:pt x="9607233" y="585288"/>
                  <a:pt x="9785496" y="530713"/>
                </a:cubicBezTo>
                <a:cubicBezTo>
                  <a:pt x="10009630" y="462073"/>
                  <a:pt x="10250992" y="434854"/>
                  <a:pt x="10482828" y="399738"/>
                </a:cubicBezTo>
                <a:cubicBezTo>
                  <a:pt x="10519933" y="394202"/>
                  <a:pt x="10478550" y="453937"/>
                  <a:pt x="10468382" y="461219"/>
                </a:cubicBezTo>
                <a:cubicBezTo>
                  <a:pt x="10161572" y="688641"/>
                  <a:pt x="9818370" y="924476"/>
                  <a:pt x="9430790" y="895589"/>
                </a:cubicBezTo>
                <a:cubicBezTo>
                  <a:pt x="9617112" y="1044003"/>
                  <a:pt x="9813963" y="1178199"/>
                  <a:pt x="10019780" y="1298815"/>
                </a:cubicBezTo>
                <a:cubicBezTo>
                  <a:pt x="10142151" y="1263712"/>
                  <a:pt x="10256792" y="1186061"/>
                  <a:pt x="10372218" y="1146081"/>
                </a:cubicBezTo>
                <a:cubicBezTo>
                  <a:pt x="10279439" y="901425"/>
                  <a:pt x="10751513" y="443317"/>
                  <a:pt x="10896429" y="310883"/>
                </a:cubicBezTo>
                <a:cubicBezTo>
                  <a:pt x="10907980" y="300321"/>
                  <a:pt x="10927341" y="295643"/>
                  <a:pt x="10919735" y="318176"/>
                </a:cubicBezTo>
                <a:cubicBezTo>
                  <a:pt x="10845552" y="531416"/>
                  <a:pt x="10769057" y="750112"/>
                  <a:pt x="10637064" y="935661"/>
                </a:cubicBezTo>
                <a:cubicBezTo>
                  <a:pt x="10618262" y="961821"/>
                  <a:pt x="10471373" y="1105010"/>
                  <a:pt x="10516995" y="1070245"/>
                </a:cubicBezTo>
                <a:cubicBezTo>
                  <a:pt x="10630585" y="984423"/>
                  <a:pt x="10740230" y="886628"/>
                  <a:pt x="10868835" y="815534"/>
                </a:cubicBezTo>
                <a:cubicBezTo>
                  <a:pt x="11133493" y="669415"/>
                  <a:pt x="11435682" y="612577"/>
                  <a:pt x="11704547" y="465665"/>
                </a:cubicBezTo>
                <a:cubicBezTo>
                  <a:pt x="11748194" y="441649"/>
                  <a:pt x="11962368" y="287033"/>
                  <a:pt x="12033562" y="350012"/>
                </a:cubicBezTo>
                <a:cubicBezTo>
                  <a:pt x="12042008" y="357446"/>
                  <a:pt x="12029170" y="377121"/>
                  <a:pt x="12025537" y="382666"/>
                </a:cubicBezTo>
                <a:cubicBezTo>
                  <a:pt x="11835636" y="694348"/>
                  <a:pt x="11402055" y="895784"/>
                  <a:pt x="11088649" y="1056676"/>
                </a:cubicBezTo>
                <a:cubicBezTo>
                  <a:pt x="10916755" y="1144851"/>
                  <a:pt x="10757473" y="1230645"/>
                  <a:pt x="10561600" y="1229477"/>
                </a:cubicBezTo>
                <a:cubicBezTo>
                  <a:pt x="10456897" y="1228927"/>
                  <a:pt x="10388434" y="1221837"/>
                  <a:pt x="10280797" y="1263181"/>
                </a:cubicBezTo>
                <a:cubicBezTo>
                  <a:pt x="10214114" y="1288380"/>
                  <a:pt x="10149765" y="1312641"/>
                  <a:pt x="10083376" y="1334114"/>
                </a:cubicBezTo>
                <a:cubicBezTo>
                  <a:pt x="10323674" y="1470609"/>
                  <a:pt x="10574467" y="1588379"/>
                  <a:pt x="10832582" y="1687356"/>
                </a:cubicBezTo>
                <a:cubicBezTo>
                  <a:pt x="10835145" y="1685866"/>
                  <a:pt x="10837160" y="1684144"/>
                  <a:pt x="10839263" y="1683743"/>
                </a:cubicBezTo>
                <a:cubicBezTo>
                  <a:pt x="11026680" y="1639479"/>
                  <a:pt x="11198523" y="1559010"/>
                  <a:pt x="11350910" y="1443899"/>
                </a:cubicBezTo>
                <a:cubicBezTo>
                  <a:pt x="11353302" y="1439761"/>
                  <a:pt x="11356166" y="1434532"/>
                  <a:pt x="11360346" y="1429225"/>
                </a:cubicBezTo>
                <a:cubicBezTo>
                  <a:pt x="11568454" y="1154547"/>
                  <a:pt x="11893126" y="995756"/>
                  <a:pt x="12167580" y="789523"/>
                </a:cubicBezTo>
                <a:lnTo>
                  <a:pt x="12192000" y="769876"/>
                </a:lnTo>
                <a:lnTo>
                  <a:pt x="12192000" y="802845"/>
                </a:lnTo>
                <a:lnTo>
                  <a:pt x="12173558" y="821317"/>
                </a:lnTo>
                <a:cubicBezTo>
                  <a:pt x="12156328" y="839775"/>
                  <a:pt x="12135859" y="862655"/>
                  <a:pt x="12117398" y="877374"/>
                </a:cubicBezTo>
                <a:cubicBezTo>
                  <a:pt x="11911342" y="1038644"/>
                  <a:pt x="11659100" y="1158472"/>
                  <a:pt x="11472926" y="1344259"/>
                </a:cubicBezTo>
                <a:cubicBezTo>
                  <a:pt x="11530856" y="1294104"/>
                  <a:pt x="11599815" y="1254410"/>
                  <a:pt x="11666978" y="1215889"/>
                </a:cubicBezTo>
                <a:cubicBezTo>
                  <a:pt x="11680568" y="1208123"/>
                  <a:pt x="11694155" y="1200357"/>
                  <a:pt x="11707200" y="1192361"/>
                </a:cubicBezTo>
                <a:cubicBezTo>
                  <a:pt x="11867081" y="1099094"/>
                  <a:pt x="12010478" y="976320"/>
                  <a:pt x="12144637" y="858646"/>
                </a:cubicBezTo>
                <a:lnTo>
                  <a:pt x="12192000" y="810414"/>
                </a:lnTo>
                <a:lnTo>
                  <a:pt x="12192000" y="916439"/>
                </a:lnTo>
                <a:lnTo>
                  <a:pt x="12150630" y="982925"/>
                </a:lnTo>
                <a:cubicBezTo>
                  <a:pt x="11972246" y="1237618"/>
                  <a:pt x="11719654" y="1416530"/>
                  <a:pt x="11389484" y="1469889"/>
                </a:cubicBezTo>
                <a:cubicBezTo>
                  <a:pt x="11249700" y="1582602"/>
                  <a:pt x="11093517" y="1667134"/>
                  <a:pt x="10923736" y="1721439"/>
                </a:cubicBezTo>
                <a:cubicBezTo>
                  <a:pt x="10979487" y="1741826"/>
                  <a:pt x="11035469" y="1761662"/>
                  <a:pt x="11091913" y="1780406"/>
                </a:cubicBezTo>
                <a:cubicBezTo>
                  <a:pt x="11318237" y="1855623"/>
                  <a:pt x="11544464" y="1908264"/>
                  <a:pt x="11771238" y="1944400"/>
                </a:cubicBezTo>
                <a:cubicBezTo>
                  <a:pt x="11775181" y="1939634"/>
                  <a:pt x="11778904" y="1935410"/>
                  <a:pt x="11783166" y="1931422"/>
                </a:cubicBezTo>
                <a:cubicBezTo>
                  <a:pt x="11885723" y="1797152"/>
                  <a:pt x="11990570" y="1669642"/>
                  <a:pt x="12131988" y="1574357"/>
                </a:cubicBezTo>
                <a:lnTo>
                  <a:pt x="12192000" y="1537429"/>
                </a:lnTo>
                <a:lnTo>
                  <a:pt x="12192000" y="1589108"/>
                </a:lnTo>
                <a:lnTo>
                  <a:pt x="12112105" y="1640352"/>
                </a:lnTo>
                <a:cubicBezTo>
                  <a:pt x="12011319" y="1713959"/>
                  <a:pt x="11928638" y="1801479"/>
                  <a:pt x="11849203" y="1900149"/>
                </a:cubicBezTo>
                <a:cubicBezTo>
                  <a:pt x="11883038" y="1876488"/>
                  <a:pt x="11915071" y="1849494"/>
                  <a:pt x="11946326" y="1822808"/>
                </a:cubicBezTo>
                <a:cubicBezTo>
                  <a:pt x="11980834" y="1792997"/>
                  <a:pt x="12017130" y="1762011"/>
                  <a:pt x="12055863" y="1735914"/>
                </a:cubicBezTo>
                <a:cubicBezTo>
                  <a:pt x="12086678" y="1714840"/>
                  <a:pt x="12119524" y="1696556"/>
                  <a:pt x="12150816" y="1678902"/>
                </a:cubicBezTo>
                <a:lnTo>
                  <a:pt x="12192000" y="1655121"/>
                </a:lnTo>
                <a:lnTo>
                  <a:pt x="12192000" y="1686869"/>
                </a:lnTo>
                <a:lnTo>
                  <a:pt x="12163772" y="1703058"/>
                </a:lnTo>
                <a:cubicBezTo>
                  <a:pt x="12132704" y="1720165"/>
                  <a:pt x="12100405" y="1738677"/>
                  <a:pt x="12070597" y="1758893"/>
                </a:cubicBezTo>
                <a:cubicBezTo>
                  <a:pt x="12033422" y="1784357"/>
                  <a:pt x="11997904" y="1815035"/>
                  <a:pt x="11963621" y="1844299"/>
                </a:cubicBezTo>
                <a:cubicBezTo>
                  <a:pt x="11938421" y="1865816"/>
                  <a:pt x="11913214" y="1887338"/>
                  <a:pt x="11886604" y="1907617"/>
                </a:cubicBezTo>
                <a:cubicBezTo>
                  <a:pt x="11977116" y="1884856"/>
                  <a:pt x="12067233" y="1841647"/>
                  <a:pt x="12153575" y="1786372"/>
                </a:cubicBezTo>
                <a:lnTo>
                  <a:pt x="12192000" y="1759693"/>
                </a:lnTo>
                <a:lnTo>
                  <a:pt x="12192000" y="1809459"/>
                </a:lnTo>
                <a:lnTo>
                  <a:pt x="12121362" y="1857561"/>
                </a:lnTo>
                <a:cubicBezTo>
                  <a:pt x="12048187" y="1902591"/>
                  <a:pt x="11972544" y="1939172"/>
                  <a:pt x="11895949" y="1963079"/>
                </a:cubicBezTo>
                <a:lnTo>
                  <a:pt x="12192000" y="1990579"/>
                </a:lnTo>
                <a:lnTo>
                  <a:pt x="12192000" y="2065582"/>
                </a:lnTo>
                <a:lnTo>
                  <a:pt x="12153918" y="2063926"/>
                </a:lnTo>
                <a:lnTo>
                  <a:pt x="12192000" y="2085104"/>
                </a:lnTo>
                <a:lnTo>
                  <a:pt x="12192000" y="2178471"/>
                </a:lnTo>
                <a:lnTo>
                  <a:pt x="12085355" y="2122457"/>
                </a:lnTo>
                <a:lnTo>
                  <a:pt x="12192000" y="2196158"/>
                </a:lnTo>
                <a:lnTo>
                  <a:pt x="12192000" y="2230374"/>
                </a:lnTo>
                <a:lnTo>
                  <a:pt x="12041237" y="2126309"/>
                </a:lnTo>
                <a:cubicBezTo>
                  <a:pt x="12076493" y="2177612"/>
                  <a:pt x="12124001" y="2222030"/>
                  <a:pt x="12174450" y="2262541"/>
                </a:cubicBezTo>
                <a:lnTo>
                  <a:pt x="12192000" y="2275857"/>
                </a:lnTo>
                <a:lnTo>
                  <a:pt x="12192000" y="2377131"/>
                </a:lnTo>
                <a:lnTo>
                  <a:pt x="12155801" y="2349925"/>
                </a:lnTo>
                <a:cubicBezTo>
                  <a:pt x="12047062" y="2264619"/>
                  <a:pt x="11950704" y="2181979"/>
                  <a:pt x="11930164" y="2041945"/>
                </a:cubicBezTo>
                <a:cubicBezTo>
                  <a:pt x="11807338" y="2027929"/>
                  <a:pt x="11684723" y="2008847"/>
                  <a:pt x="11561767" y="1984479"/>
                </a:cubicBezTo>
                <a:cubicBezTo>
                  <a:pt x="11829168" y="2318516"/>
                  <a:pt x="11916257" y="2737804"/>
                  <a:pt x="11987997" y="3153822"/>
                </a:cubicBezTo>
                <a:cubicBezTo>
                  <a:pt x="11991834" y="3176690"/>
                  <a:pt x="11945766" y="3233800"/>
                  <a:pt x="11926558" y="3203134"/>
                </a:cubicBezTo>
                <a:cubicBezTo>
                  <a:pt x="11688637" y="2826855"/>
                  <a:pt x="11343207" y="2452063"/>
                  <a:pt x="11440430" y="1973028"/>
                </a:cubicBezTo>
                <a:cubicBezTo>
                  <a:pt x="11441503" y="1968973"/>
                  <a:pt x="11443583" y="1964061"/>
                  <a:pt x="11446754" y="1959605"/>
                </a:cubicBezTo>
                <a:cubicBezTo>
                  <a:pt x="11314670" y="1929437"/>
                  <a:pt x="11182797" y="1894208"/>
                  <a:pt x="11050651" y="1850495"/>
                </a:cubicBezTo>
                <a:cubicBezTo>
                  <a:pt x="10825423" y="1775743"/>
                  <a:pt x="10604642" y="1687421"/>
                  <a:pt x="10389960" y="1586232"/>
                </a:cubicBezTo>
                <a:cubicBezTo>
                  <a:pt x="10423849" y="1697796"/>
                  <a:pt x="10481699" y="1805979"/>
                  <a:pt x="10500699" y="1913175"/>
                </a:cubicBezTo>
                <a:cubicBezTo>
                  <a:pt x="10502971" y="1915419"/>
                  <a:pt x="10505550" y="1918445"/>
                  <a:pt x="10507814" y="1920694"/>
                </a:cubicBezTo>
                <a:cubicBezTo>
                  <a:pt x="10511536" y="1916469"/>
                  <a:pt x="10515800" y="1912482"/>
                  <a:pt x="10518908" y="1911226"/>
                </a:cubicBezTo>
                <a:cubicBezTo>
                  <a:pt x="10803133" y="1788841"/>
                  <a:pt x="11118572" y="2264893"/>
                  <a:pt x="11258935" y="2442781"/>
                </a:cubicBezTo>
                <a:cubicBezTo>
                  <a:pt x="11271929" y="2459223"/>
                  <a:pt x="11230610" y="2515770"/>
                  <a:pt x="11211663" y="2510325"/>
                </a:cubicBezTo>
                <a:cubicBezTo>
                  <a:pt x="10952813" y="2437432"/>
                  <a:pt x="10754880" y="2286035"/>
                  <a:pt x="10571295" y="2105302"/>
                </a:cubicBezTo>
                <a:cubicBezTo>
                  <a:pt x="10593939" y="2333141"/>
                  <a:pt x="10477445" y="2625036"/>
                  <a:pt x="10435737" y="2805672"/>
                </a:cubicBezTo>
                <a:cubicBezTo>
                  <a:pt x="10398299" y="2965580"/>
                  <a:pt x="10359478" y="3078554"/>
                  <a:pt x="10206831" y="3151701"/>
                </a:cubicBezTo>
                <a:cubicBezTo>
                  <a:pt x="10193935" y="3157832"/>
                  <a:pt x="10194572" y="3142650"/>
                  <a:pt x="10196482" y="3135084"/>
                </a:cubicBezTo>
                <a:cubicBezTo>
                  <a:pt x="10274073" y="2811909"/>
                  <a:pt x="10304290" y="2478979"/>
                  <a:pt x="10381882" y="2155807"/>
                </a:cubicBezTo>
                <a:cubicBezTo>
                  <a:pt x="10395105" y="2100241"/>
                  <a:pt x="10437104" y="2020803"/>
                  <a:pt x="10439260" y="1962486"/>
                </a:cubicBezTo>
                <a:cubicBezTo>
                  <a:pt x="10439491" y="1961942"/>
                  <a:pt x="10439175" y="1961166"/>
                  <a:pt x="10439409" y="1960615"/>
                </a:cubicBezTo>
                <a:cubicBezTo>
                  <a:pt x="10439475" y="1957427"/>
                  <a:pt x="10440085" y="1954468"/>
                  <a:pt x="10439915" y="1951821"/>
                </a:cubicBezTo>
                <a:cubicBezTo>
                  <a:pt x="10433959" y="1836632"/>
                  <a:pt x="10332627" y="1683636"/>
                  <a:pt x="10314241" y="1556749"/>
                </a:cubicBezTo>
                <a:cubicBezTo>
                  <a:pt x="10313847" y="1554649"/>
                  <a:pt x="10314451" y="1551688"/>
                  <a:pt x="10315061" y="1548729"/>
                </a:cubicBezTo>
                <a:cubicBezTo>
                  <a:pt x="10038413" y="1412938"/>
                  <a:pt x="9774128" y="1254043"/>
                  <a:pt x="9526158" y="1071804"/>
                </a:cubicBezTo>
                <a:cubicBezTo>
                  <a:pt x="9586547" y="1245450"/>
                  <a:pt x="9699054" y="1407035"/>
                  <a:pt x="9758689" y="1585512"/>
                </a:cubicBezTo>
                <a:cubicBezTo>
                  <a:pt x="9851296" y="1860991"/>
                  <a:pt x="9909066" y="2144264"/>
                  <a:pt x="9941392" y="2432858"/>
                </a:cubicBezTo>
                <a:cubicBezTo>
                  <a:pt x="9942776" y="2446319"/>
                  <a:pt x="9898852" y="2512059"/>
                  <a:pt x="9887724" y="2495762"/>
                </a:cubicBezTo>
                <a:cubicBezTo>
                  <a:pt x="9758830" y="2305989"/>
                  <a:pt x="9675953" y="2083557"/>
                  <a:pt x="9587446" y="1872898"/>
                </a:cubicBezTo>
                <a:cubicBezTo>
                  <a:pt x="9504836" y="1675682"/>
                  <a:pt x="9450239" y="1492905"/>
                  <a:pt x="9462810" y="1288346"/>
                </a:cubicBezTo>
                <a:cubicBezTo>
                  <a:pt x="9416080" y="1372857"/>
                  <a:pt x="9368030" y="1457457"/>
                  <a:pt x="9318575" y="1540820"/>
                </a:cubicBezTo>
                <a:cubicBezTo>
                  <a:pt x="9284037" y="1599587"/>
                  <a:pt x="9257140" y="1661598"/>
                  <a:pt x="9191090" y="1688355"/>
                </a:cubicBezTo>
                <a:cubicBezTo>
                  <a:pt x="9186426" y="1690241"/>
                  <a:pt x="9179411" y="1688563"/>
                  <a:pt x="9177757" y="1683354"/>
                </a:cubicBezTo>
                <a:cubicBezTo>
                  <a:pt x="9143528" y="1583238"/>
                  <a:pt x="9220115" y="1420588"/>
                  <a:pt x="9274865" y="1336896"/>
                </a:cubicBezTo>
                <a:cubicBezTo>
                  <a:pt x="9324504" y="1260695"/>
                  <a:pt x="9393212" y="1200294"/>
                  <a:pt x="9478649" y="1173376"/>
                </a:cubicBezTo>
                <a:cubicBezTo>
                  <a:pt x="9479343" y="1171736"/>
                  <a:pt x="9480811" y="1169782"/>
                  <a:pt x="9482281" y="1167830"/>
                </a:cubicBezTo>
                <a:cubicBezTo>
                  <a:pt x="9463542" y="1119335"/>
                  <a:pt x="9448141" y="1069035"/>
                  <a:pt x="9438637" y="1015438"/>
                </a:cubicBezTo>
                <a:cubicBezTo>
                  <a:pt x="9438473" y="1012795"/>
                  <a:pt x="9438847" y="1010377"/>
                  <a:pt x="9439458" y="1007420"/>
                </a:cubicBezTo>
                <a:cubicBezTo>
                  <a:pt x="9356819" y="944106"/>
                  <a:pt x="9275563" y="877509"/>
                  <a:pt x="9197105" y="808882"/>
                </a:cubicBezTo>
                <a:cubicBezTo>
                  <a:pt x="9119732" y="740719"/>
                  <a:pt x="9045390" y="669969"/>
                  <a:pt x="8973607" y="597733"/>
                </a:cubicBezTo>
                <a:cubicBezTo>
                  <a:pt x="9117865" y="988437"/>
                  <a:pt x="9115639" y="1402749"/>
                  <a:pt x="8967512" y="1795211"/>
                </a:cubicBezTo>
                <a:cubicBezTo>
                  <a:pt x="8964595" y="1803635"/>
                  <a:pt x="8922055" y="1866099"/>
                  <a:pt x="8912526" y="1841464"/>
                </a:cubicBezTo>
                <a:cubicBezTo>
                  <a:pt x="8756044" y="1433999"/>
                  <a:pt x="8647107" y="967467"/>
                  <a:pt x="8893391" y="572788"/>
                </a:cubicBezTo>
                <a:cubicBezTo>
                  <a:pt x="8896018" y="568101"/>
                  <a:pt x="8899507" y="564428"/>
                  <a:pt x="8902990" y="560750"/>
                </a:cubicBezTo>
                <a:cubicBezTo>
                  <a:pt x="8907633" y="554349"/>
                  <a:pt x="8913596" y="547863"/>
                  <a:pt x="8919102" y="542471"/>
                </a:cubicBezTo>
                <a:cubicBezTo>
                  <a:pt x="8828814" y="448553"/>
                  <a:pt x="8743025" y="351231"/>
                  <a:pt x="8661728" y="250903"/>
                </a:cubicBezTo>
                <a:close/>
                <a:moveTo>
                  <a:pt x="8357758" y="0"/>
                </a:moveTo>
                <a:lnTo>
                  <a:pt x="8405492" y="0"/>
                </a:lnTo>
                <a:lnTo>
                  <a:pt x="8392083" y="30495"/>
                </a:lnTo>
                <a:cubicBezTo>
                  <a:pt x="8354166" y="121698"/>
                  <a:pt x="8324318" y="217584"/>
                  <a:pt x="8339888" y="306259"/>
                </a:cubicBezTo>
                <a:cubicBezTo>
                  <a:pt x="8364400" y="446040"/>
                  <a:pt x="8455049" y="577127"/>
                  <a:pt x="8473847" y="727373"/>
                </a:cubicBezTo>
                <a:cubicBezTo>
                  <a:pt x="8510300" y="1013846"/>
                  <a:pt x="8488635" y="1326579"/>
                  <a:pt x="8454081" y="1611960"/>
                </a:cubicBezTo>
                <a:cubicBezTo>
                  <a:pt x="8452268" y="1625361"/>
                  <a:pt x="8409518" y="1692886"/>
                  <a:pt x="8396000" y="1663986"/>
                </a:cubicBezTo>
                <a:cubicBezTo>
                  <a:pt x="8190763" y="1233305"/>
                  <a:pt x="8063839" y="818387"/>
                  <a:pt x="8238881" y="368438"/>
                </a:cubicBezTo>
                <a:lnTo>
                  <a:pt x="7668140" y="942511"/>
                </a:lnTo>
                <a:cubicBezTo>
                  <a:pt x="7658137" y="952438"/>
                  <a:pt x="7629107" y="972341"/>
                  <a:pt x="7637853" y="942567"/>
                </a:cubicBezTo>
                <a:cubicBezTo>
                  <a:pt x="7690270" y="771614"/>
                  <a:pt x="7793861" y="624255"/>
                  <a:pt x="7909649" y="489150"/>
                </a:cubicBezTo>
                <a:cubicBezTo>
                  <a:pt x="8010566" y="370919"/>
                  <a:pt x="8112174" y="322520"/>
                  <a:pt x="8256182" y="301724"/>
                </a:cubicBezTo>
                <a:cubicBezTo>
                  <a:pt x="8255907" y="293239"/>
                  <a:pt x="8255408" y="285302"/>
                  <a:pt x="8255912" y="276498"/>
                </a:cubicBezTo>
                <a:cubicBezTo>
                  <a:pt x="8260651" y="221208"/>
                  <a:pt x="8285427" y="155085"/>
                  <a:pt x="8315225" y="89075"/>
                </a:cubicBezTo>
                <a:close/>
                <a:moveTo>
                  <a:pt x="7497388" y="0"/>
                </a:moveTo>
                <a:lnTo>
                  <a:pt x="7560921" y="0"/>
                </a:lnTo>
                <a:lnTo>
                  <a:pt x="7546742" y="68966"/>
                </a:lnTo>
                <a:cubicBezTo>
                  <a:pt x="7513334" y="225436"/>
                  <a:pt x="7494394" y="379659"/>
                  <a:pt x="7488853" y="535687"/>
                </a:cubicBezTo>
                <a:lnTo>
                  <a:pt x="7529509" y="380358"/>
                </a:lnTo>
                <a:cubicBezTo>
                  <a:pt x="7546426" y="316055"/>
                  <a:pt x="7563725" y="249346"/>
                  <a:pt x="7585939" y="184712"/>
                </a:cubicBezTo>
                <a:cubicBezTo>
                  <a:pt x="7597162" y="152119"/>
                  <a:pt x="7609478" y="119997"/>
                  <a:pt x="7621792" y="87864"/>
                </a:cubicBezTo>
                <a:lnTo>
                  <a:pt x="7654204" y="0"/>
                </a:lnTo>
                <a:lnTo>
                  <a:pt x="7683986" y="0"/>
                </a:lnTo>
                <a:lnTo>
                  <a:pt x="7647914" y="97640"/>
                </a:lnTo>
                <a:cubicBezTo>
                  <a:pt x="7635833" y="129221"/>
                  <a:pt x="7623516" y="161350"/>
                  <a:pt x="7612524" y="193392"/>
                </a:cubicBezTo>
                <a:cubicBezTo>
                  <a:pt x="7590775" y="256933"/>
                  <a:pt x="7573702" y="323103"/>
                  <a:pt x="7557013" y="386853"/>
                </a:cubicBezTo>
                <a:lnTo>
                  <a:pt x="7517286" y="539999"/>
                </a:lnTo>
                <a:cubicBezTo>
                  <a:pt x="7579804" y="409054"/>
                  <a:pt x="7648790" y="283748"/>
                  <a:pt x="7704204" y="152292"/>
                </a:cubicBezTo>
                <a:lnTo>
                  <a:pt x="7756975" y="0"/>
                </a:lnTo>
                <a:lnTo>
                  <a:pt x="7837329" y="0"/>
                </a:lnTo>
                <a:lnTo>
                  <a:pt x="7821760" y="65656"/>
                </a:lnTo>
                <a:cubicBezTo>
                  <a:pt x="7739780" y="311007"/>
                  <a:pt x="7576279" y="519263"/>
                  <a:pt x="7488925" y="763628"/>
                </a:cubicBezTo>
                <a:cubicBezTo>
                  <a:pt x="7478308" y="793254"/>
                  <a:pt x="7422482" y="826275"/>
                  <a:pt x="7419999" y="774360"/>
                </a:cubicBezTo>
                <a:cubicBezTo>
                  <a:pt x="7407159" y="524115"/>
                  <a:pt x="7434412" y="279259"/>
                  <a:pt x="7487820" y="37416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cubicBezTo>
                  <a:pt x="6396578" y="1848113"/>
                  <a:pt x="6466739" y="1878148"/>
                  <a:pt x="6537433" y="1907790"/>
                </a:cubicBez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57201"/>
            <a:ext cx="11277600" cy="5943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5E9ADB-462C-B8F4-B853-3388732E3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649" y="861660"/>
            <a:ext cx="9906000" cy="685800"/>
          </a:xfrm>
        </p:spPr>
        <p:txBody>
          <a:bodyPr anchor="t">
            <a:normAutofit fontScale="90000"/>
          </a:bodyPr>
          <a:lstStyle/>
          <a:p>
            <a:r>
              <a:rPr lang="en-US" sz="4000" dirty="0">
                <a:ea typeface="+mj-lt"/>
                <a:cs typeface="+mj-lt"/>
              </a:rPr>
              <a:t>PRILAGODBA ISPITNE TEHNOLOGIJE</a:t>
            </a:r>
            <a:br>
              <a:rPr lang="hr-HR" sz="4000" dirty="0">
                <a:ea typeface="+mj-lt"/>
                <a:cs typeface="+mj-lt"/>
              </a:rPr>
            </a:br>
            <a:r>
              <a:rPr lang="hr-HR" sz="3100" b="1" dirty="0">
                <a:ea typeface="+mj-lt"/>
                <a:cs typeface="+mj-lt"/>
              </a:rPr>
              <a:t>ROK ZA DOSTAVU ZAHTJEVA ZA PRILAGODBU – 21.02.2025</a:t>
            </a:r>
            <a:br>
              <a:rPr lang="hr-HR" sz="4000" dirty="0">
                <a:ea typeface="+mj-lt"/>
                <a:cs typeface="+mj-lt"/>
              </a:rPr>
            </a:br>
            <a:endParaRPr lang="en-US" sz="4000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21DAD45-3821-FED4-096E-E0B1DD76B3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7140730"/>
              </p:ext>
            </p:extLst>
          </p:nvPr>
        </p:nvGraphicFramePr>
        <p:xfrm>
          <a:off x="685800" y="2137228"/>
          <a:ext cx="10820400" cy="3733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64191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072B3-E465-AD1D-AE06-3026C274E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UČENICI S TEŠKOĆAMA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468D9D2-AD1C-4419-0233-FAC3657D491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232017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04FBAB-8705-9AC6-3F12-B93E1F820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en-US" sz="4000" dirty="0" err="1">
                <a:solidFill>
                  <a:srgbClr val="FFFFFF"/>
                </a:solidFill>
                <a:cs typeface="Calibri Light"/>
              </a:rPr>
              <a:t>Zahtjev</a:t>
            </a:r>
            <a:r>
              <a:rPr lang="en-US" sz="4000" dirty="0">
                <a:solidFill>
                  <a:srgbClr val="FFFFFF"/>
                </a:solidFill>
                <a:cs typeface="Calibri Light"/>
              </a:rPr>
              <a:t> za </a:t>
            </a:r>
            <a:r>
              <a:rPr lang="en-US" sz="4000" dirty="0" err="1">
                <a:solidFill>
                  <a:srgbClr val="FFFFFF"/>
                </a:solidFill>
                <a:cs typeface="Calibri Light"/>
              </a:rPr>
              <a:t>prilagodbom</a:t>
            </a:r>
            <a:endParaRPr lang="en-US" sz="4000" dirty="0" err="1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97E789F-1188-2492-3EAD-CEB220492F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4536502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566369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53015-6F60-DFEC-B54E-49DB37429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+mj-lt"/>
                <a:cs typeface="+mj-lt"/>
              </a:rPr>
              <a:t>PRAVO POLAGANJA PRIJAVLJENIH ISPITA BEZ</a:t>
            </a:r>
            <a:endParaRPr lang="en-US" dirty="0"/>
          </a:p>
          <a:p>
            <a:r>
              <a:rPr lang="en-US" dirty="0">
                <a:ea typeface="+mj-lt"/>
                <a:cs typeface="+mj-lt"/>
              </a:rPr>
              <a:t>OBVEZE PLAĆANJA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9696A1-ED4E-62BE-804D-2B36C713E6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279488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>
                <a:ea typeface="+mn-lt"/>
                <a:cs typeface="+mn-lt"/>
              </a:rPr>
              <a:t>učenici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imaju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pravo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na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polaganje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prijavljenih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ispita</a:t>
            </a:r>
            <a:r>
              <a:rPr lang="en-US" dirty="0">
                <a:ea typeface="+mn-lt"/>
                <a:cs typeface="+mn-lt"/>
              </a:rPr>
              <a:t> bez </a:t>
            </a:r>
            <a:r>
              <a:rPr lang="en-US" dirty="0" err="1">
                <a:ea typeface="+mn-lt"/>
                <a:cs typeface="+mn-lt"/>
              </a:rPr>
              <a:t>obveze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plaćanja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troškova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b="1" dirty="0">
                <a:solidFill>
                  <a:srgbClr val="0070C0"/>
                </a:solidFill>
                <a:ea typeface="+mn-lt"/>
                <a:cs typeface="+mn-lt"/>
              </a:rPr>
              <a:t>u </a:t>
            </a:r>
            <a:r>
              <a:rPr lang="en-US" b="1" dirty="0" err="1">
                <a:solidFill>
                  <a:srgbClr val="0070C0"/>
                </a:solidFill>
                <a:ea typeface="+mn-lt"/>
                <a:cs typeface="+mn-lt"/>
              </a:rPr>
              <a:t>kalendarskoj</a:t>
            </a:r>
            <a:r>
              <a:rPr lang="en-US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b="1" dirty="0" err="1">
                <a:solidFill>
                  <a:srgbClr val="0070C0"/>
                </a:solidFill>
                <a:ea typeface="+mn-lt"/>
                <a:cs typeface="+mn-lt"/>
              </a:rPr>
              <a:t>godini</a:t>
            </a:r>
            <a:r>
              <a:rPr lang="en-US" b="1" dirty="0">
                <a:solidFill>
                  <a:srgbClr val="0070C0"/>
                </a:solidFill>
                <a:ea typeface="+mn-lt"/>
                <a:cs typeface="+mn-lt"/>
              </a:rPr>
              <a:t> u </a:t>
            </a:r>
            <a:r>
              <a:rPr lang="en-US" b="1" dirty="0" err="1">
                <a:solidFill>
                  <a:srgbClr val="0070C0"/>
                </a:solidFill>
                <a:ea typeface="+mn-lt"/>
                <a:cs typeface="+mn-lt"/>
              </a:rPr>
              <a:t>kojoj</a:t>
            </a:r>
            <a:r>
              <a:rPr lang="en-US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b="1" dirty="0" err="1">
                <a:solidFill>
                  <a:srgbClr val="0070C0"/>
                </a:solidFill>
                <a:ea typeface="+mn-lt"/>
                <a:cs typeface="+mn-lt"/>
              </a:rPr>
              <a:t>završavaju</a:t>
            </a:r>
            <a:r>
              <a:rPr lang="en-US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b="1" dirty="0" err="1">
                <a:solidFill>
                  <a:srgbClr val="0070C0"/>
                </a:solidFill>
                <a:ea typeface="+mn-lt"/>
                <a:cs typeface="+mn-lt"/>
              </a:rPr>
              <a:t>završni</a:t>
            </a:r>
            <a:r>
              <a:rPr lang="en-US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b="1" dirty="0" err="1">
                <a:solidFill>
                  <a:srgbClr val="0070C0"/>
                </a:solidFill>
                <a:ea typeface="+mn-lt"/>
                <a:cs typeface="+mn-lt"/>
              </a:rPr>
              <a:t>razred</a:t>
            </a:r>
            <a:r>
              <a:rPr lang="en-US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srednjoškolskoga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obrazovanja</a:t>
            </a:r>
            <a:endParaRPr lang="en-US" dirty="0" err="1">
              <a:cs typeface="Calibri" panose="020F0502020204030204"/>
            </a:endParaRPr>
          </a:p>
          <a:p>
            <a:r>
              <a:rPr lang="en-US" dirty="0" err="1">
                <a:ea typeface="+mn-lt"/>
                <a:cs typeface="+mn-lt"/>
              </a:rPr>
              <a:t>ako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učenik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b="1" dirty="0">
                <a:solidFill>
                  <a:srgbClr val="0070C0"/>
                </a:solidFill>
                <a:ea typeface="+mn-lt"/>
                <a:cs typeface="+mn-lt"/>
              </a:rPr>
              <a:t>u </a:t>
            </a:r>
            <a:r>
              <a:rPr lang="en-US" b="1" dirty="0" err="1">
                <a:solidFill>
                  <a:srgbClr val="0070C0"/>
                </a:solidFill>
                <a:ea typeface="+mn-lt"/>
                <a:cs typeface="+mn-lt"/>
              </a:rPr>
              <a:t>jesenskom</a:t>
            </a:r>
            <a:r>
              <a:rPr lang="en-US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b="1" dirty="0" err="1">
                <a:solidFill>
                  <a:srgbClr val="0070C0"/>
                </a:solidFill>
                <a:ea typeface="+mn-lt"/>
                <a:cs typeface="+mn-lt"/>
              </a:rPr>
              <a:t>roku</a:t>
            </a:r>
            <a:r>
              <a:rPr lang="en-US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b="1" dirty="0" err="1">
                <a:solidFill>
                  <a:srgbClr val="0070C0"/>
                </a:solidFill>
                <a:ea typeface="+mn-lt"/>
                <a:cs typeface="+mn-lt"/>
              </a:rPr>
              <a:t>prijavi</a:t>
            </a:r>
            <a:r>
              <a:rPr lang="en-US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b="1" dirty="0" err="1">
                <a:solidFill>
                  <a:srgbClr val="0070C0"/>
                </a:solidFill>
                <a:ea typeface="+mn-lt"/>
                <a:cs typeface="+mn-lt"/>
              </a:rPr>
              <a:t>ispit</a:t>
            </a:r>
            <a:r>
              <a:rPr lang="en-US" b="1" dirty="0">
                <a:solidFill>
                  <a:srgbClr val="0070C0"/>
                </a:solidFill>
                <a:ea typeface="+mn-lt"/>
                <a:cs typeface="+mn-lt"/>
              </a:rPr>
              <a:t> koji je </a:t>
            </a:r>
            <a:r>
              <a:rPr lang="en-US" b="1" dirty="0" err="1">
                <a:solidFill>
                  <a:srgbClr val="0070C0"/>
                </a:solidFill>
                <a:ea typeface="+mn-lt"/>
                <a:cs typeface="+mn-lt"/>
              </a:rPr>
              <a:t>položio</a:t>
            </a:r>
            <a:r>
              <a:rPr lang="en-US" b="1" dirty="0">
                <a:solidFill>
                  <a:srgbClr val="0070C0"/>
                </a:solidFill>
                <a:ea typeface="+mn-lt"/>
                <a:cs typeface="+mn-lt"/>
              </a:rPr>
              <a:t> u </a:t>
            </a:r>
            <a:r>
              <a:rPr lang="en-US" b="1" dirty="0" err="1">
                <a:solidFill>
                  <a:srgbClr val="0070C0"/>
                </a:solidFill>
                <a:ea typeface="+mn-lt"/>
                <a:cs typeface="+mn-lt"/>
              </a:rPr>
              <a:t>ljetnome</a:t>
            </a:r>
            <a:r>
              <a:rPr lang="en-US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b="1" dirty="0" err="1">
                <a:solidFill>
                  <a:srgbClr val="0070C0"/>
                </a:solidFill>
                <a:ea typeface="+mn-lt"/>
                <a:cs typeface="+mn-lt"/>
              </a:rPr>
              <a:t>roku</a:t>
            </a:r>
            <a:r>
              <a:rPr lang="en-US" b="1" dirty="0">
                <a:solidFill>
                  <a:srgbClr val="0070C0"/>
                </a:solidFill>
                <a:ea typeface="+mn-lt"/>
                <a:cs typeface="+mn-lt"/>
              </a:rPr>
              <a:t>, </a:t>
            </a:r>
            <a:r>
              <a:rPr lang="en-US" b="1" dirty="0" err="1">
                <a:solidFill>
                  <a:srgbClr val="0070C0"/>
                </a:solidFill>
                <a:ea typeface="+mn-lt"/>
                <a:cs typeface="+mn-lt"/>
              </a:rPr>
              <a:t>obvezan</a:t>
            </a:r>
            <a:r>
              <a:rPr lang="en-US" b="1" dirty="0">
                <a:solidFill>
                  <a:srgbClr val="0070C0"/>
                </a:solidFill>
                <a:ea typeface="+mn-lt"/>
                <a:cs typeface="+mn-lt"/>
              </a:rPr>
              <a:t> je </a:t>
            </a:r>
            <a:r>
              <a:rPr lang="en-US" b="1" dirty="0" err="1">
                <a:solidFill>
                  <a:srgbClr val="0070C0"/>
                </a:solidFill>
                <a:ea typeface="+mn-lt"/>
                <a:cs typeface="+mn-lt"/>
              </a:rPr>
              <a:t>platiti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naknadu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troškova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ispita</a:t>
            </a:r>
            <a:r>
              <a:rPr lang="en-US" dirty="0">
                <a:ea typeface="+mn-lt"/>
                <a:cs typeface="+mn-lt"/>
              </a:rPr>
              <a:t> bez </a:t>
            </a:r>
            <a:r>
              <a:rPr lang="en-US" dirty="0" err="1">
                <a:ea typeface="+mn-lt"/>
                <a:cs typeface="+mn-lt"/>
              </a:rPr>
              <a:t>obzira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na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razinu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prijavljenoga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ispita</a:t>
            </a:r>
            <a:endParaRPr lang="en-US" dirty="0">
              <a:ea typeface="+mn-lt"/>
              <a:cs typeface="+mn-lt"/>
            </a:endParaRPr>
          </a:p>
          <a:p>
            <a:r>
              <a:rPr lang="en-US" dirty="0" err="1">
                <a:ea typeface="+mn-lt"/>
                <a:cs typeface="+mn-lt"/>
              </a:rPr>
              <a:t>ako</a:t>
            </a:r>
            <a:r>
              <a:rPr lang="en-US" dirty="0">
                <a:ea typeface="+mn-lt"/>
                <a:cs typeface="+mn-lt"/>
              </a:rPr>
              <a:t> se </a:t>
            </a:r>
            <a:r>
              <a:rPr lang="en-US" dirty="0" err="1">
                <a:ea typeface="+mn-lt"/>
                <a:cs typeface="+mn-lt"/>
              </a:rPr>
              <a:t>ispit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b="1" dirty="0">
                <a:solidFill>
                  <a:srgbClr val="0070C0"/>
                </a:solidFill>
                <a:ea typeface="+mn-lt"/>
                <a:cs typeface="+mn-lt"/>
              </a:rPr>
              <a:t>ne </a:t>
            </a:r>
            <a:r>
              <a:rPr lang="en-US" b="1" dirty="0" err="1">
                <a:solidFill>
                  <a:srgbClr val="0070C0"/>
                </a:solidFill>
                <a:ea typeface="+mn-lt"/>
                <a:cs typeface="+mn-lt"/>
              </a:rPr>
              <a:t>odjavi</a:t>
            </a:r>
            <a:r>
              <a:rPr lang="en-US" b="1" dirty="0">
                <a:solidFill>
                  <a:srgbClr val="0070C0"/>
                </a:solidFill>
                <a:ea typeface="+mn-lt"/>
                <a:cs typeface="+mn-lt"/>
              </a:rPr>
              <a:t> u </a:t>
            </a:r>
            <a:r>
              <a:rPr lang="en-US" b="1" dirty="0" err="1">
                <a:solidFill>
                  <a:srgbClr val="0070C0"/>
                </a:solidFill>
                <a:ea typeface="+mn-lt"/>
                <a:cs typeface="+mn-lt"/>
              </a:rPr>
              <a:t>određenome</a:t>
            </a:r>
            <a:r>
              <a:rPr lang="en-US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b="1" dirty="0" err="1">
                <a:solidFill>
                  <a:srgbClr val="0070C0"/>
                </a:solidFill>
                <a:ea typeface="+mn-lt"/>
                <a:cs typeface="+mn-lt"/>
              </a:rPr>
              <a:t>roku</a:t>
            </a:r>
            <a:r>
              <a:rPr lang="en-US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b="1" dirty="0" err="1">
                <a:solidFill>
                  <a:srgbClr val="0070C0"/>
                </a:solidFill>
                <a:ea typeface="+mn-lt"/>
                <a:cs typeface="+mn-lt"/>
              </a:rPr>
              <a:t>i</a:t>
            </a:r>
            <a:r>
              <a:rPr lang="en-US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b="1" dirty="0" err="1">
                <a:solidFill>
                  <a:srgbClr val="0070C0"/>
                </a:solidFill>
                <a:ea typeface="+mn-lt"/>
                <a:cs typeface="+mn-lt"/>
              </a:rPr>
              <a:t>ako</a:t>
            </a:r>
            <a:r>
              <a:rPr lang="en-US" b="1" dirty="0">
                <a:solidFill>
                  <a:srgbClr val="0070C0"/>
                </a:solidFill>
                <a:ea typeface="+mn-lt"/>
                <a:cs typeface="+mn-lt"/>
              </a:rPr>
              <a:t> se ne </a:t>
            </a:r>
            <a:r>
              <a:rPr lang="en-US" b="1" dirty="0" err="1">
                <a:solidFill>
                  <a:srgbClr val="0070C0"/>
                </a:solidFill>
                <a:ea typeface="+mn-lt"/>
                <a:cs typeface="+mn-lt"/>
              </a:rPr>
              <a:t>prilože</a:t>
            </a:r>
            <a:r>
              <a:rPr lang="en-US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b="1" dirty="0" err="1">
                <a:solidFill>
                  <a:srgbClr val="0070C0"/>
                </a:solidFill>
                <a:ea typeface="+mn-lt"/>
                <a:cs typeface="+mn-lt"/>
              </a:rPr>
              <a:t>dokazi</a:t>
            </a:r>
            <a:r>
              <a:rPr lang="en-US" b="1" dirty="0">
                <a:solidFill>
                  <a:srgbClr val="0070C0"/>
                </a:solidFill>
                <a:ea typeface="+mn-lt"/>
                <a:cs typeface="+mn-lt"/>
              </a:rPr>
              <a:t> o </a:t>
            </a:r>
            <a:r>
              <a:rPr lang="en-US" b="1" dirty="0" err="1">
                <a:solidFill>
                  <a:srgbClr val="0070C0"/>
                </a:solidFill>
                <a:ea typeface="+mn-lt"/>
                <a:cs typeface="+mn-lt"/>
              </a:rPr>
              <a:t>opravdanosti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izostanaka</a:t>
            </a:r>
            <a:r>
              <a:rPr lang="en-US" dirty="0">
                <a:ea typeface="+mn-lt"/>
                <a:cs typeface="+mn-lt"/>
              </a:rPr>
              <a:t> u </a:t>
            </a:r>
            <a:r>
              <a:rPr lang="en-US" dirty="0" err="1">
                <a:ea typeface="+mn-lt"/>
                <a:cs typeface="+mn-lt"/>
              </a:rPr>
              <a:t>propisanim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rokovima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smatra</a:t>
            </a:r>
            <a:r>
              <a:rPr lang="en-US" dirty="0">
                <a:ea typeface="+mn-lt"/>
                <a:cs typeface="+mn-lt"/>
              </a:rPr>
              <a:t> se da je </a:t>
            </a:r>
            <a:r>
              <a:rPr lang="en-US" dirty="0" err="1">
                <a:ea typeface="+mn-lt"/>
                <a:cs typeface="+mn-lt"/>
              </a:rPr>
              <a:t>ispitni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rok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iskorišten</a:t>
            </a:r>
            <a:r>
              <a:rPr lang="en-US" dirty="0">
                <a:ea typeface="+mn-lt"/>
                <a:cs typeface="+mn-lt"/>
              </a:rPr>
              <a:t>, a </a:t>
            </a:r>
            <a:r>
              <a:rPr lang="en-US" dirty="0" err="1">
                <a:ea typeface="+mn-lt"/>
                <a:cs typeface="+mn-lt"/>
              </a:rPr>
              <a:t>učenik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tada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b="1" dirty="0">
                <a:solidFill>
                  <a:srgbClr val="0070C0"/>
                </a:solidFill>
                <a:ea typeface="+mn-lt"/>
                <a:cs typeface="+mn-lt"/>
              </a:rPr>
              <a:t>mora </a:t>
            </a:r>
            <a:r>
              <a:rPr lang="en-US" b="1" dirty="0" err="1">
                <a:solidFill>
                  <a:srgbClr val="0070C0"/>
                </a:solidFill>
                <a:ea typeface="+mn-lt"/>
                <a:cs typeface="+mn-lt"/>
              </a:rPr>
              <a:t>platiti</a:t>
            </a:r>
            <a:r>
              <a:rPr lang="en-US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b="1" dirty="0" err="1">
                <a:solidFill>
                  <a:srgbClr val="0070C0"/>
                </a:solidFill>
                <a:ea typeface="+mn-lt"/>
                <a:cs typeface="+mn-lt"/>
              </a:rPr>
              <a:t>naknadu</a:t>
            </a:r>
            <a:r>
              <a:rPr lang="en-US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b="1" dirty="0" err="1">
                <a:solidFill>
                  <a:srgbClr val="0070C0"/>
                </a:solidFill>
                <a:ea typeface="+mn-lt"/>
                <a:cs typeface="+mn-lt"/>
              </a:rPr>
              <a:t>troškova</a:t>
            </a:r>
            <a:r>
              <a:rPr lang="en-US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polaganja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ispita</a:t>
            </a: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47558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360940-D5CF-95C5-68C0-65B7E6D8F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US" sz="6000">
                <a:solidFill>
                  <a:schemeClr val="bg1"/>
                </a:solidFill>
                <a:ea typeface="+mj-lt"/>
                <a:cs typeface="+mj-lt"/>
              </a:rPr>
              <a:t>ISPITNI ROKOVI</a:t>
            </a:r>
            <a:endParaRPr lang="en-US" sz="600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AFB9F14-8163-E5FB-9CAB-A9A263FB3E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2967803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14950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64E5A-D957-FE30-7AB6-A540A1372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Prvi </a:t>
            </a:r>
            <a:r>
              <a:rPr lang="en-US" dirty="0" err="1">
                <a:cs typeface="Calibri Light"/>
              </a:rPr>
              <a:t>rok</a:t>
            </a:r>
            <a:r>
              <a:rPr lang="en-US" dirty="0">
                <a:cs typeface="Calibri Light"/>
              </a:rPr>
              <a:t> – od 2. 6. do 26. 6. 2025.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7A048B-CEF0-5700-D1C1-D420424605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  <a:cs typeface="Calibri"/>
              </a:rPr>
              <a:t>I. TJEDAN: </a:t>
            </a:r>
            <a:endParaRPr lang="en-US">
              <a:solidFill>
                <a:srgbClr val="0070C0"/>
              </a:solidFill>
            </a:endParaRPr>
          </a:p>
          <a:p>
            <a:endParaRPr lang="en-US" dirty="0">
              <a:cs typeface="Calibri"/>
            </a:endParaRPr>
          </a:p>
          <a:p>
            <a:r>
              <a:rPr lang="en-US" dirty="0">
                <a:solidFill>
                  <a:srgbClr val="000000"/>
                </a:solidFill>
                <a:cs typeface="Calibri"/>
              </a:rPr>
              <a:t>4. 6. 2025. - BIOLOGIJA; POVIJEST</a:t>
            </a:r>
          </a:p>
          <a:p>
            <a:r>
              <a:rPr lang="en-US" dirty="0">
                <a:solidFill>
                  <a:srgbClr val="000000"/>
                </a:solidFill>
                <a:cs typeface="Calibri"/>
              </a:rPr>
              <a:t>5. 6. 2025. - POLITIKA I GOSPODARSTVO; GEOGRAFIJA</a:t>
            </a:r>
          </a:p>
          <a:p>
            <a:r>
              <a:rPr lang="en-US" dirty="0">
                <a:solidFill>
                  <a:srgbClr val="000000"/>
                </a:solidFill>
                <a:cs typeface="Calibri"/>
              </a:rPr>
              <a:t>6. 6. 2025. - FIZIKA; LOGIKA</a:t>
            </a:r>
          </a:p>
          <a:p>
            <a:endParaRPr lang="en-US" dirty="0">
              <a:solidFill>
                <a:srgbClr val="000000"/>
              </a:solidFill>
              <a:cs typeface="Calibri"/>
            </a:endParaRPr>
          </a:p>
          <a:p>
            <a:r>
              <a:rPr lang="en-US" dirty="0">
                <a:solidFill>
                  <a:srgbClr val="000000"/>
                </a:solidFill>
                <a:cs typeface="Calibri"/>
              </a:rPr>
              <a:t>U 9 I 14 SATI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cs typeface="Calibri"/>
            </a:endParaRPr>
          </a:p>
          <a:p>
            <a:endParaRPr lang="en-US" b="1" dirty="0">
              <a:solidFill>
                <a:srgbClr val="0070C0"/>
              </a:solidFill>
              <a:cs typeface="Calibri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43677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D5C781-017C-C17C-F96B-7FBE98305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285" y="578653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cs typeface="Calibri Light"/>
              </a:rPr>
              <a:t>ISPITNA KOORDINATORICA - </a:t>
            </a:r>
            <a:r>
              <a:rPr lang="en-US">
                <a:cs typeface="Calibri Light"/>
              </a:rPr>
              <a:t>pomoć</a:t>
            </a:r>
            <a:r>
              <a:rPr lang="en-US" dirty="0">
                <a:cs typeface="Calibri Light"/>
              </a:rPr>
              <a:t> </a:t>
            </a:r>
            <a:r>
              <a:rPr lang="en-US">
                <a:cs typeface="Calibri Light"/>
              </a:rPr>
              <a:t>i</a:t>
            </a:r>
            <a:r>
              <a:rPr lang="en-US" dirty="0">
                <a:cs typeface="Calibri Light"/>
              </a:rPr>
              <a:t> </a:t>
            </a:r>
            <a:r>
              <a:rPr lang="en-US">
                <a:cs typeface="Calibri Light"/>
              </a:rPr>
              <a:t>podrška</a:t>
            </a:r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C894554-4EB0-45FD-AA57-B45A8B2022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5668426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461649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AB5A1-F233-C59F-9E1E-05C33EAA7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Prvi </a:t>
            </a:r>
            <a:r>
              <a:rPr lang="en-US" dirty="0" err="1">
                <a:cs typeface="Calibri Light"/>
              </a:rPr>
              <a:t>rok</a:t>
            </a:r>
            <a:r>
              <a:rPr lang="en-US" dirty="0">
                <a:cs typeface="Calibri Light"/>
              </a:rPr>
              <a:t> – od 2. 6. do 26. 6. 2025.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6EB010-9BB1-1FCE-50E2-D35BF989E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  <a:cs typeface="Calibri"/>
              </a:rPr>
              <a:t>II. TJEDAN: </a:t>
            </a:r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9. 6. 2025. - LATINSKI JEZIK (A I B) (14 SATI)</a:t>
            </a:r>
          </a:p>
          <a:p>
            <a:r>
              <a:rPr lang="en-US" dirty="0">
                <a:cs typeface="Calibri"/>
              </a:rPr>
              <a:t>10. 6. 2025. - FILOZOFIJA (14 SATI)</a:t>
            </a:r>
          </a:p>
          <a:p>
            <a:r>
              <a:rPr lang="en-US" dirty="0">
                <a:cs typeface="Calibri"/>
              </a:rPr>
              <a:t>11. 6. 2025. - TALIJANSKI JEZIK (A I B) (9 SATI)</a:t>
            </a:r>
          </a:p>
          <a:p>
            <a:r>
              <a:rPr lang="en-US" dirty="0">
                <a:cs typeface="Calibri"/>
              </a:rPr>
              <a:t>12. 6. 2025.  -GRČKI JEZIK (14 SATI)</a:t>
            </a:r>
          </a:p>
        </p:txBody>
      </p:sp>
    </p:spTree>
    <p:extLst>
      <p:ext uri="{BB962C8B-B14F-4D97-AF65-F5344CB8AC3E}">
        <p14:creationId xmlns:p14="http://schemas.microsoft.com/office/powerpoint/2010/main" val="37948772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9413D-06A9-F5BD-1B9B-2FBAF2DFA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+mj-lt"/>
                <a:cs typeface="+mj-lt"/>
              </a:rPr>
              <a:t>Prvi </a:t>
            </a:r>
            <a:r>
              <a:rPr lang="en-US" dirty="0" err="1">
                <a:ea typeface="+mj-lt"/>
                <a:cs typeface="+mj-lt"/>
              </a:rPr>
              <a:t>rok</a:t>
            </a:r>
            <a:r>
              <a:rPr lang="en-US" dirty="0">
                <a:ea typeface="+mj-lt"/>
                <a:cs typeface="+mj-lt"/>
              </a:rPr>
              <a:t> – od 2. 6. do 26. 6. 2025.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C859D3-1865-AFCE-4CB1-4DDBD28AE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1710"/>
            <a:ext cx="10515600" cy="455525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  <a:cs typeface="Calibri"/>
              </a:rPr>
              <a:t>III. TJEDAN (OD PON DO SRI)</a:t>
            </a:r>
          </a:p>
          <a:p>
            <a:r>
              <a:rPr lang="en-US" dirty="0">
                <a:cs typeface="Calibri"/>
              </a:rPr>
              <a:t>16. 6. 2025. - </a:t>
            </a:r>
            <a:r>
              <a:rPr lang="en-US" dirty="0">
                <a:solidFill>
                  <a:srgbClr val="FF0000"/>
                </a:solidFill>
                <a:cs typeface="Calibri"/>
              </a:rPr>
              <a:t>HRVATSKI JEZIK</a:t>
            </a:r>
            <a:r>
              <a:rPr lang="en-US" dirty="0">
                <a:cs typeface="Calibri"/>
              </a:rPr>
              <a:t> (TEST I SAŽETAK) 100 + 80 (9 SATI)</a:t>
            </a:r>
          </a:p>
          <a:p>
            <a:r>
              <a:rPr lang="en-US" dirty="0">
                <a:cs typeface="Calibri"/>
              </a:rPr>
              <a:t>17. 6. 2025. - </a:t>
            </a:r>
            <a:r>
              <a:rPr lang="en-US" dirty="0">
                <a:solidFill>
                  <a:srgbClr val="FF0000"/>
                </a:solidFill>
                <a:cs typeface="Calibri"/>
              </a:rPr>
              <a:t>HRVATSKI JEZIK </a:t>
            </a:r>
            <a:r>
              <a:rPr lang="en-US" dirty="0">
                <a:cs typeface="Calibri"/>
              </a:rPr>
              <a:t>(ESEJ) 160 (9 SATI)</a:t>
            </a:r>
          </a:p>
          <a:p>
            <a:r>
              <a:rPr lang="en-US" dirty="0">
                <a:cs typeface="Calibri"/>
              </a:rPr>
              <a:t>18. 6. 2025. - </a:t>
            </a:r>
            <a:r>
              <a:rPr lang="en-US" dirty="0">
                <a:solidFill>
                  <a:srgbClr val="FF0000"/>
                </a:solidFill>
                <a:cs typeface="Calibri"/>
              </a:rPr>
              <a:t>ENGLESKI</a:t>
            </a:r>
            <a:r>
              <a:rPr lang="en-US" dirty="0">
                <a:cs typeface="Calibri"/>
              </a:rPr>
              <a:t> (A) 70 + 35 + 75 (9 SATI)</a:t>
            </a:r>
          </a:p>
          <a:p>
            <a:pPr marL="0" indent="0">
              <a:buNone/>
            </a:pPr>
            <a:r>
              <a:rPr lang="en-US" dirty="0">
                <a:cs typeface="Calibri"/>
              </a:rPr>
              <a:t>                        -  </a:t>
            </a:r>
            <a:r>
              <a:rPr lang="en-US" dirty="0">
                <a:solidFill>
                  <a:srgbClr val="FF0000"/>
                </a:solidFill>
                <a:cs typeface="Calibri"/>
              </a:rPr>
              <a:t>ENGLESKI </a:t>
            </a:r>
            <a:r>
              <a:rPr lang="en-US" dirty="0">
                <a:cs typeface="Calibri"/>
              </a:rPr>
              <a:t>(B) 75 + 30 (9 SATI)</a:t>
            </a:r>
          </a:p>
          <a:p>
            <a:endParaRPr lang="en-US" dirty="0">
              <a:solidFill>
                <a:srgbClr val="000000"/>
              </a:solidFill>
              <a:cs typeface="Calibri"/>
            </a:endParaRPr>
          </a:p>
          <a:p>
            <a:endParaRPr lang="en-US" b="1" dirty="0">
              <a:solidFill>
                <a:srgbClr val="0070C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912236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F1E1A-B4C0-F171-CAF9-7E770814D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Prvi </a:t>
            </a:r>
            <a:r>
              <a:rPr lang="en-US" dirty="0" err="1">
                <a:cs typeface="Calibri Light"/>
              </a:rPr>
              <a:t>rok</a:t>
            </a:r>
            <a:r>
              <a:rPr lang="en-US" dirty="0">
                <a:cs typeface="Calibri Light"/>
              </a:rPr>
              <a:t> – od 2. 6. do 26. 6. 2025.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C92122-B674-5EDC-06BA-7C7B7E71E4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  <a:cs typeface="Calibri"/>
              </a:rPr>
              <a:t>IV. TJEDAN (OD PON DO ČET)</a:t>
            </a:r>
            <a:endParaRPr lang="en-US" dirty="0">
              <a:solidFill>
                <a:srgbClr val="FF0000"/>
              </a:solidFill>
              <a:cs typeface="Calibri"/>
            </a:endParaRPr>
          </a:p>
          <a:p>
            <a:r>
              <a:rPr lang="en-US" dirty="0">
                <a:cs typeface="Calibri"/>
              </a:rPr>
              <a:t>23. 6. 2025. - PSIHOLOGIJA, INFORMATIKA</a:t>
            </a:r>
          </a:p>
          <a:p>
            <a:r>
              <a:rPr lang="en-US" dirty="0">
                <a:cs typeface="Calibri"/>
              </a:rPr>
              <a:t>24. 6. 2025. - KEMIJA, SOCIOLOGIJA</a:t>
            </a:r>
          </a:p>
          <a:p>
            <a:r>
              <a:rPr lang="en-US" dirty="0">
                <a:cs typeface="Calibri"/>
              </a:rPr>
              <a:t>25. 6. 2025. - </a:t>
            </a:r>
            <a:r>
              <a:rPr lang="en-US" dirty="0">
                <a:solidFill>
                  <a:srgbClr val="FF0000"/>
                </a:solidFill>
                <a:cs typeface="Calibri"/>
              </a:rPr>
              <a:t>MATEMATIKA (A)</a:t>
            </a:r>
            <a:r>
              <a:rPr lang="en-US" dirty="0">
                <a:cs typeface="Calibri" panose="020F0502020204030204"/>
              </a:rPr>
              <a:t> 180 (9 SATI)</a:t>
            </a:r>
          </a:p>
          <a:p>
            <a:pPr marL="0" indent="0">
              <a:buNone/>
            </a:pPr>
            <a:r>
              <a:rPr lang="en-US" dirty="0">
                <a:cs typeface="Calibri" panose="020F0502020204030204"/>
              </a:rPr>
              <a:t>                         - </a:t>
            </a:r>
            <a:r>
              <a:rPr lang="en-US" dirty="0">
                <a:solidFill>
                  <a:srgbClr val="FF0000"/>
                </a:solidFill>
                <a:cs typeface="Calibri" panose="020F0502020204030204"/>
              </a:rPr>
              <a:t>MATEMATIKA (B)</a:t>
            </a:r>
            <a:r>
              <a:rPr lang="en-US" dirty="0">
                <a:cs typeface="Calibri" panose="020F0502020204030204"/>
              </a:rPr>
              <a:t> 150 (9 SATI)</a:t>
            </a:r>
          </a:p>
          <a:p>
            <a:r>
              <a:rPr lang="en-US" dirty="0">
                <a:cs typeface="Calibri" panose="020F0502020204030204"/>
              </a:rPr>
              <a:t>26. 6. 2025. - GLAZBENA UMJETNOST, ETIKA, VJERONAUK</a:t>
            </a:r>
          </a:p>
          <a:p>
            <a:endParaRPr lang="en-US" dirty="0">
              <a:cs typeface="Calibri" panose="020F0502020204030204"/>
            </a:endParaRPr>
          </a:p>
          <a:p>
            <a:r>
              <a:rPr lang="en-US" dirty="0">
                <a:cs typeface="Calibri" panose="020F0502020204030204"/>
              </a:rPr>
              <a:t>U 9 I 14 SATI</a:t>
            </a:r>
          </a:p>
          <a:p>
            <a:endParaRPr lang="en-US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902042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2F710-03D3-BC62-ADD0-D0C68379D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ZAVRŠETAK I DOKUMENTACIJA</a:t>
            </a:r>
            <a:endParaRPr lang="en-US" dirty="0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FF0A1E6D-5CA3-82EA-9AA4-D95BC158887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161399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759FC-A8BA-8504-B76C-5E0EB7455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ZAVRŠETAK</a:t>
            </a: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B5C56A6-E82D-AB75-1B0A-6A487CFF50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863944"/>
              </p:ext>
            </p:extLst>
          </p:nvPr>
        </p:nvGraphicFramePr>
        <p:xfrm>
          <a:off x="773806" y="1525118"/>
          <a:ext cx="10515600" cy="4574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721975398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3461346075"/>
                    </a:ext>
                  </a:extLst>
                </a:gridCol>
              </a:tblGrid>
              <a:tr h="1143551">
                <a:tc>
                  <a:txBody>
                    <a:bodyPr/>
                    <a:lstStyle/>
                    <a:p>
                      <a:r>
                        <a:rPr lang="en-US" sz="3200" dirty="0"/>
                        <a:t>OBJAVA REZULTATA SVIH ISPITA DRŽAVNE MATURE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  <a:p>
                      <a:pPr lvl="0" algn="ctr">
                        <a:buNone/>
                      </a:pPr>
                      <a:r>
                        <a:rPr lang="en-US" sz="3200" dirty="0"/>
                        <a:t>9. 7. 2025.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3685244"/>
                  </a:ext>
                </a:extLst>
              </a:tr>
              <a:tr h="1143551">
                <a:tc>
                  <a:txBody>
                    <a:bodyPr/>
                    <a:lstStyle/>
                    <a:p>
                      <a:r>
                        <a:rPr lang="en-US" sz="3200" dirty="0"/>
                        <a:t>PISANJE PRIGOVORA</a:t>
                      </a:r>
                    </a:p>
                    <a:p>
                      <a:pPr lvl="0">
                        <a:buNone/>
                      </a:pP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3200" b="1"/>
                        <a:t>9</a:t>
                      </a:r>
                      <a:r>
                        <a:rPr lang="en-US" sz="3200" b="1"/>
                        <a:t>. </a:t>
                      </a:r>
                      <a:r>
                        <a:rPr lang="en-US" sz="3200" b="1" dirty="0"/>
                        <a:t>7. - 11. 7. 2025.</a:t>
                      </a:r>
                    </a:p>
                    <a:p>
                      <a:pPr lvl="0" algn="ctr">
                        <a:buNone/>
                      </a:pPr>
                      <a:endParaRPr lang="en-US" sz="3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4314444"/>
                  </a:ext>
                </a:extLst>
              </a:tr>
              <a:tr h="1143551">
                <a:tc>
                  <a:txBody>
                    <a:bodyPr/>
                    <a:lstStyle/>
                    <a:p>
                      <a:r>
                        <a:rPr lang="en-US" sz="3200" dirty="0"/>
                        <a:t>KONAČNA OBJAVA REZULTATA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16. 7. 2025.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7173409"/>
                  </a:ext>
                </a:extLst>
              </a:tr>
              <a:tr h="1143551">
                <a:tc>
                  <a:txBody>
                    <a:bodyPr/>
                    <a:lstStyle/>
                    <a:p>
                      <a:r>
                        <a:rPr lang="en-US" sz="3200" dirty="0"/>
                        <a:t>PODJELA SVJEDODŽBI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18. 7. 2025.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13063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0218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6C2E4A-42E7-63A9-1882-A501B919F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US" sz="6000">
                <a:solidFill>
                  <a:schemeClr val="bg1"/>
                </a:solidFill>
                <a:ea typeface="+mj-lt"/>
                <a:cs typeface="+mj-lt"/>
              </a:rPr>
              <a:t>PRVA PRIJAVA UČENIKA U SUSTAV POSTANI</a:t>
            </a:r>
            <a:endParaRPr lang="en-US" sz="6000">
              <a:solidFill>
                <a:schemeClr val="bg1"/>
              </a:solidFill>
            </a:endParaRPr>
          </a:p>
          <a:p>
            <a:r>
              <a:rPr lang="en-US" sz="6000">
                <a:solidFill>
                  <a:schemeClr val="bg1"/>
                </a:solidFill>
                <a:ea typeface="+mj-lt"/>
                <a:cs typeface="+mj-lt"/>
              </a:rPr>
              <a:t>STUDENT</a:t>
            </a:r>
            <a:endParaRPr lang="en-US" sz="600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0C237BE-F72D-F9D0-391A-22750E8B12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2469569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252419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7AB6774-00B2-0766-1683-BE2B85D67B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020" t="18611" r="13016" b="10278"/>
          <a:stretch/>
        </p:blipFill>
        <p:spPr>
          <a:xfrm>
            <a:off x="457200" y="886284"/>
            <a:ext cx="11277600" cy="508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7779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A1473A6-3F22-483E-8A30-80B9D2B14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A1375E3-3E53-4D75-BAB7-E5929BFCB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534368" y="563918"/>
            <a:ext cx="4119932" cy="5978614"/>
            <a:chOff x="7513372" y="803186"/>
            <a:chExt cx="4163968" cy="5978614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0BBEEF67-3DDF-46CF-8CD5-EA5F0E4FB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9586" y="1070835"/>
              <a:ext cx="687754" cy="5710965"/>
            </a:xfrm>
            <a:custGeom>
              <a:avLst/>
              <a:gdLst>
                <a:gd name="T0" fmla="*/ 414 w 414"/>
                <a:gd name="T1" fmla="*/ 2447 h 2447"/>
                <a:gd name="T2" fmla="*/ 0 w 414"/>
                <a:gd name="T3" fmla="*/ 2247 h 2447"/>
                <a:gd name="T4" fmla="*/ 0 w 414"/>
                <a:gd name="T5" fmla="*/ 0 h 2447"/>
                <a:gd name="T6" fmla="*/ 414 w 414"/>
                <a:gd name="T7" fmla="*/ 200 h 2447"/>
                <a:gd name="T8" fmla="*/ 414 w 414"/>
                <a:gd name="T9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447">
                  <a:moveTo>
                    <a:pt x="414" y="2447"/>
                  </a:moveTo>
                  <a:lnTo>
                    <a:pt x="0" y="2247"/>
                  </a:lnTo>
                  <a:lnTo>
                    <a:pt x="0" y="0"/>
                  </a:lnTo>
                  <a:lnTo>
                    <a:pt x="414" y="200"/>
                  </a:lnTo>
                  <a:lnTo>
                    <a:pt x="414" y="24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8FAC1C95-F817-487C-B8B2-CF141FBB1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8949" y="803186"/>
              <a:ext cx="409371" cy="5521414"/>
            </a:xfrm>
            <a:custGeom>
              <a:avLst/>
              <a:gdLst>
                <a:gd name="T0" fmla="*/ 209 w 209"/>
                <a:gd name="T1" fmla="*/ 2246 h 2358"/>
                <a:gd name="T2" fmla="*/ 0 w 209"/>
                <a:gd name="T3" fmla="*/ 2358 h 2358"/>
                <a:gd name="T4" fmla="*/ 0 w 209"/>
                <a:gd name="T5" fmla="*/ 111 h 2358"/>
                <a:gd name="T6" fmla="*/ 209 w 209"/>
                <a:gd name="T7" fmla="*/ 0 h 2358"/>
                <a:gd name="T8" fmla="*/ 209 w 209"/>
                <a:gd name="T9" fmla="*/ 2246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358">
                  <a:moveTo>
                    <a:pt x="209" y="2246"/>
                  </a:moveTo>
                  <a:lnTo>
                    <a:pt x="0" y="2358"/>
                  </a:lnTo>
                  <a:lnTo>
                    <a:pt x="0" y="111"/>
                  </a:lnTo>
                  <a:lnTo>
                    <a:pt x="209" y="0"/>
                  </a:lnTo>
                  <a:lnTo>
                    <a:pt x="209" y="224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C2C5363A-D941-4AA1-8D38-D7E44A1E2E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13372" y="804101"/>
              <a:ext cx="3880238" cy="52516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623E83A-058D-92EA-C2F7-A48E56FEA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468" y="885651"/>
            <a:ext cx="3229803" cy="462460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cs typeface="Calibri Light"/>
              </a:rPr>
              <a:t>PIN I TAN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8B5B6D-75A4-B5C3-04F5-CA80E3B545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0399" y="735398"/>
            <a:ext cx="7201359" cy="5378849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000" dirty="0" err="1">
                <a:ea typeface="+mn-lt"/>
                <a:cs typeface="+mn-lt"/>
              </a:rPr>
              <a:t>kada</a:t>
            </a:r>
            <a:r>
              <a:rPr lang="en-US" sz="3000" dirty="0">
                <a:ea typeface="+mn-lt"/>
                <a:cs typeface="+mn-lt"/>
              </a:rPr>
              <a:t> se </a:t>
            </a:r>
            <a:r>
              <a:rPr lang="en-US" sz="3000" dirty="0" err="1">
                <a:ea typeface="+mn-lt"/>
                <a:cs typeface="+mn-lt"/>
              </a:rPr>
              <a:t>učenik</a:t>
            </a:r>
            <a:r>
              <a:rPr lang="en-US" sz="3000" dirty="0">
                <a:ea typeface="+mn-lt"/>
                <a:cs typeface="+mn-lt"/>
              </a:rPr>
              <a:t> </a:t>
            </a:r>
            <a:r>
              <a:rPr lang="en-US" sz="3000" dirty="0" err="1">
                <a:ea typeface="+mn-lt"/>
                <a:cs typeface="+mn-lt"/>
              </a:rPr>
              <a:t>prvi</a:t>
            </a:r>
            <a:r>
              <a:rPr lang="en-US" sz="3000" dirty="0">
                <a:ea typeface="+mn-lt"/>
                <a:cs typeface="+mn-lt"/>
              </a:rPr>
              <a:t> put </a:t>
            </a:r>
            <a:r>
              <a:rPr lang="en-US" sz="3000" dirty="0" err="1">
                <a:ea typeface="+mn-lt"/>
                <a:cs typeface="+mn-lt"/>
              </a:rPr>
              <a:t>prijavi</a:t>
            </a:r>
            <a:r>
              <a:rPr lang="en-US" sz="3000" dirty="0">
                <a:ea typeface="+mn-lt"/>
                <a:cs typeface="+mn-lt"/>
              </a:rPr>
              <a:t> </a:t>
            </a:r>
            <a:r>
              <a:rPr lang="en-US" sz="3000" dirty="0" err="1">
                <a:ea typeface="+mn-lt"/>
                <a:cs typeface="+mn-lt"/>
              </a:rPr>
              <a:t>na</a:t>
            </a:r>
            <a:r>
              <a:rPr lang="en-US" sz="3000" dirty="0">
                <a:ea typeface="+mn-lt"/>
                <a:cs typeface="+mn-lt"/>
              </a:rPr>
              <a:t> </a:t>
            </a:r>
            <a:r>
              <a:rPr lang="en-US" sz="3000" dirty="0" err="1">
                <a:ea typeface="+mn-lt"/>
                <a:cs typeface="+mn-lt"/>
              </a:rPr>
              <a:t>stranicu</a:t>
            </a:r>
            <a:r>
              <a:rPr lang="en-US" sz="3000" dirty="0">
                <a:ea typeface="+mn-lt"/>
                <a:cs typeface="+mn-lt"/>
              </a:rPr>
              <a:t> </a:t>
            </a:r>
            <a:r>
              <a:rPr lang="en-US" sz="3000" dirty="0">
                <a:ea typeface="+mn-lt"/>
                <a:cs typeface="+mn-lt"/>
                <a:hlinkClick r:id="rId2"/>
              </a:rPr>
              <a:t>www.postani-student.hr</a:t>
            </a:r>
            <a:r>
              <a:rPr lang="en-US" sz="3000" dirty="0">
                <a:ea typeface="+mn-lt"/>
                <a:cs typeface="+mn-lt"/>
              </a:rPr>
              <a:t> </a:t>
            </a:r>
            <a:r>
              <a:rPr lang="en-US" sz="3000" dirty="0" err="1">
                <a:ea typeface="+mn-lt"/>
                <a:cs typeface="+mn-lt"/>
              </a:rPr>
              <a:t>svojom</a:t>
            </a:r>
            <a:r>
              <a:rPr lang="en-US" sz="3000" dirty="0">
                <a:ea typeface="+mn-lt"/>
                <a:cs typeface="+mn-lt"/>
              </a:rPr>
              <a:t> </a:t>
            </a:r>
            <a:r>
              <a:rPr lang="en-US" sz="3000" dirty="0" err="1">
                <a:ea typeface="+mn-lt"/>
                <a:cs typeface="+mn-lt"/>
              </a:rPr>
              <a:t>korisničkom</a:t>
            </a:r>
            <a:r>
              <a:rPr lang="en-US" sz="3000" dirty="0">
                <a:ea typeface="+mn-lt"/>
                <a:cs typeface="+mn-lt"/>
              </a:rPr>
              <a:t> </a:t>
            </a:r>
            <a:r>
              <a:rPr lang="en-US" sz="3000" dirty="0" err="1">
                <a:ea typeface="+mn-lt"/>
                <a:cs typeface="+mn-lt"/>
              </a:rPr>
              <a:t>oznakom</a:t>
            </a:r>
            <a:r>
              <a:rPr lang="en-US" sz="3000" dirty="0">
                <a:ea typeface="+mn-lt"/>
                <a:cs typeface="+mn-lt"/>
              </a:rPr>
              <a:t> </a:t>
            </a:r>
            <a:r>
              <a:rPr lang="en-US" sz="3000" dirty="0" err="1">
                <a:ea typeface="+mn-lt"/>
                <a:cs typeface="+mn-lt"/>
              </a:rPr>
              <a:t>i</a:t>
            </a:r>
            <a:r>
              <a:rPr lang="en-US" sz="3000" dirty="0">
                <a:ea typeface="+mn-lt"/>
                <a:cs typeface="+mn-lt"/>
              </a:rPr>
              <a:t> </a:t>
            </a:r>
            <a:r>
              <a:rPr lang="en-US" sz="3000" dirty="0" err="1">
                <a:ea typeface="+mn-lt"/>
                <a:cs typeface="+mn-lt"/>
              </a:rPr>
              <a:t>lozinkom</a:t>
            </a:r>
            <a:r>
              <a:rPr lang="en-US" sz="3000" dirty="0">
                <a:ea typeface="+mn-lt"/>
                <a:cs typeface="+mn-lt"/>
              </a:rPr>
              <a:t>, </a:t>
            </a:r>
            <a:r>
              <a:rPr lang="en-US" sz="3000" dirty="0" err="1">
                <a:ea typeface="+mn-lt"/>
                <a:cs typeface="+mn-lt"/>
              </a:rPr>
              <a:t>treba</a:t>
            </a:r>
            <a:r>
              <a:rPr lang="en-US" sz="3000" dirty="0">
                <a:ea typeface="+mn-lt"/>
                <a:cs typeface="+mn-lt"/>
              </a:rPr>
              <a:t> </a:t>
            </a:r>
            <a:r>
              <a:rPr lang="en-US" sz="3000" dirty="0" err="1">
                <a:ea typeface="+mn-lt"/>
                <a:cs typeface="+mn-lt"/>
              </a:rPr>
              <a:t>upisati</a:t>
            </a:r>
            <a:r>
              <a:rPr lang="en-US" sz="3000" dirty="0">
                <a:ea typeface="+mn-lt"/>
                <a:cs typeface="+mn-lt"/>
              </a:rPr>
              <a:t> </a:t>
            </a:r>
            <a:r>
              <a:rPr lang="en-US" sz="3000" dirty="0" err="1">
                <a:ea typeface="+mn-lt"/>
                <a:cs typeface="+mn-lt"/>
              </a:rPr>
              <a:t>svojega</a:t>
            </a:r>
            <a:r>
              <a:rPr lang="en-US" sz="3000" dirty="0">
                <a:ea typeface="+mn-lt"/>
                <a:cs typeface="+mn-lt"/>
              </a:rPr>
              <a:t> </a:t>
            </a:r>
            <a:r>
              <a:rPr lang="en-US" sz="3000" dirty="0" err="1">
                <a:ea typeface="+mn-lt"/>
                <a:cs typeface="+mn-lt"/>
              </a:rPr>
              <a:t>mobitela</a:t>
            </a:r>
            <a:r>
              <a:rPr lang="en-US" sz="3000" dirty="0">
                <a:ea typeface="+mn-lt"/>
                <a:cs typeface="+mn-lt"/>
              </a:rPr>
              <a:t> </a:t>
            </a:r>
            <a:r>
              <a:rPr lang="en-US" sz="3000" dirty="0" err="1">
                <a:ea typeface="+mn-lt"/>
                <a:cs typeface="+mn-lt"/>
              </a:rPr>
              <a:t>na</a:t>
            </a:r>
            <a:r>
              <a:rPr lang="en-US" sz="3000" dirty="0">
                <a:ea typeface="+mn-lt"/>
                <a:cs typeface="+mn-lt"/>
              </a:rPr>
              <a:t> koji </a:t>
            </a:r>
            <a:r>
              <a:rPr lang="en-US" sz="3000" dirty="0" err="1">
                <a:ea typeface="+mn-lt"/>
                <a:cs typeface="+mn-lt"/>
              </a:rPr>
              <a:t>želi</a:t>
            </a:r>
            <a:r>
              <a:rPr lang="en-US" sz="3000" dirty="0">
                <a:ea typeface="+mn-lt"/>
                <a:cs typeface="+mn-lt"/>
              </a:rPr>
              <a:t> SMS-om </a:t>
            </a:r>
            <a:r>
              <a:rPr lang="en-US" sz="3000" dirty="0" err="1">
                <a:ea typeface="+mn-lt"/>
                <a:cs typeface="+mn-lt"/>
              </a:rPr>
              <a:t>primiti</a:t>
            </a:r>
            <a:r>
              <a:rPr lang="en-US" sz="3000" dirty="0">
                <a:ea typeface="+mn-lt"/>
                <a:cs typeface="+mn-lt"/>
              </a:rPr>
              <a:t> PIN </a:t>
            </a:r>
            <a:r>
              <a:rPr lang="en-US" sz="3000" dirty="0" err="1">
                <a:ea typeface="+mn-lt"/>
                <a:cs typeface="+mn-lt"/>
              </a:rPr>
              <a:t>i</a:t>
            </a:r>
            <a:r>
              <a:rPr lang="en-US" sz="3000" dirty="0">
                <a:ea typeface="+mn-lt"/>
                <a:cs typeface="+mn-lt"/>
              </a:rPr>
              <a:t> TAN</a:t>
            </a:r>
          </a:p>
          <a:p>
            <a:r>
              <a:rPr lang="en-US" sz="3000" b="1" dirty="0">
                <a:ea typeface="+mn-lt"/>
                <a:cs typeface="+mn-lt"/>
              </a:rPr>
              <a:t>PIN</a:t>
            </a:r>
            <a:r>
              <a:rPr lang="en-US" sz="3000" dirty="0">
                <a:ea typeface="+mn-lt"/>
                <a:cs typeface="+mn-lt"/>
              </a:rPr>
              <a:t> je </a:t>
            </a:r>
            <a:r>
              <a:rPr lang="en-US" sz="3000" dirty="0" err="1">
                <a:ea typeface="+mn-lt"/>
                <a:cs typeface="+mn-lt"/>
              </a:rPr>
              <a:t>osobni</a:t>
            </a:r>
            <a:r>
              <a:rPr lang="en-US" sz="3000" dirty="0">
                <a:ea typeface="+mn-lt"/>
                <a:cs typeface="+mn-lt"/>
              </a:rPr>
              <a:t> </a:t>
            </a:r>
            <a:r>
              <a:rPr lang="en-US" sz="3000" dirty="0" err="1">
                <a:ea typeface="+mn-lt"/>
                <a:cs typeface="+mn-lt"/>
              </a:rPr>
              <a:t>identifikacijski</a:t>
            </a:r>
            <a:r>
              <a:rPr lang="en-US" sz="3000" dirty="0">
                <a:ea typeface="+mn-lt"/>
                <a:cs typeface="+mn-lt"/>
              </a:rPr>
              <a:t> </a:t>
            </a:r>
            <a:r>
              <a:rPr lang="en-US" sz="3000" dirty="0" err="1">
                <a:ea typeface="+mn-lt"/>
                <a:cs typeface="+mn-lt"/>
              </a:rPr>
              <a:t>broj</a:t>
            </a:r>
            <a:r>
              <a:rPr lang="en-US" sz="3000" dirty="0">
                <a:ea typeface="+mn-lt"/>
                <a:cs typeface="+mn-lt"/>
              </a:rPr>
              <a:t> koji </a:t>
            </a:r>
            <a:r>
              <a:rPr lang="en-US" sz="3000" dirty="0" err="1">
                <a:ea typeface="+mn-lt"/>
                <a:cs typeface="+mn-lt"/>
              </a:rPr>
              <a:t>služi</a:t>
            </a:r>
            <a:r>
              <a:rPr lang="en-US" sz="3000" dirty="0">
                <a:ea typeface="+mn-lt"/>
                <a:cs typeface="+mn-lt"/>
              </a:rPr>
              <a:t> za </a:t>
            </a:r>
            <a:r>
              <a:rPr lang="en-US" sz="3000" dirty="0" err="1">
                <a:ea typeface="+mn-lt"/>
                <a:cs typeface="+mn-lt"/>
              </a:rPr>
              <a:t>dodatnu</a:t>
            </a:r>
            <a:r>
              <a:rPr lang="en-US" sz="3000" dirty="0">
                <a:ea typeface="+mn-lt"/>
                <a:cs typeface="+mn-lt"/>
              </a:rPr>
              <a:t> </a:t>
            </a:r>
            <a:r>
              <a:rPr lang="en-US" sz="3000" dirty="0" err="1">
                <a:ea typeface="+mn-lt"/>
                <a:cs typeface="+mn-lt"/>
              </a:rPr>
              <a:t>zaštitu</a:t>
            </a:r>
            <a:r>
              <a:rPr lang="en-US" sz="3000" dirty="0">
                <a:ea typeface="+mn-lt"/>
                <a:cs typeface="+mn-lt"/>
              </a:rPr>
              <a:t> </a:t>
            </a:r>
            <a:r>
              <a:rPr lang="en-US" sz="3000" dirty="0" err="1">
                <a:ea typeface="+mn-lt"/>
                <a:cs typeface="+mn-lt"/>
              </a:rPr>
              <a:t>i</a:t>
            </a:r>
            <a:r>
              <a:rPr lang="en-US" sz="3000" dirty="0">
                <a:ea typeface="+mn-lt"/>
                <a:cs typeface="+mn-lt"/>
              </a:rPr>
              <a:t> </a:t>
            </a:r>
            <a:r>
              <a:rPr lang="en-US" sz="3000" dirty="0" err="1">
                <a:ea typeface="+mn-lt"/>
                <a:cs typeface="+mn-lt"/>
              </a:rPr>
              <a:t>privatnost</a:t>
            </a:r>
            <a:r>
              <a:rPr lang="en-US" sz="3000" dirty="0">
                <a:ea typeface="+mn-lt"/>
                <a:cs typeface="+mn-lt"/>
              </a:rPr>
              <a:t> </a:t>
            </a:r>
            <a:r>
              <a:rPr lang="en-US" sz="3000" dirty="0" err="1">
                <a:ea typeface="+mn-lt"/>
                <a:cs typeface="+mn-lt"/>
              </a:rPr>
              <a:t>podataka</a:t>
            </a:r>
            <a:r>
              <a:rPr lang="en-US" sz="3000" dirty="0">
                <a:ea typeface="+mn-lt"/>
                <a:cs typeface="+mn-lt"/>
              </a:rPr>
              <a:t> </a:t>
            </a:r>
            <a:r>
              <a:rPr lang="en-US" sz="3000" dirty="0" err="1">
                <a:ea typeface="+mn-lt"/>
                <a:cs typeface="+mn-lt"/>
              </a:rPr>
              <a:t>svakoga</a:t>
            </a:r>
            <a:r>
              <a:rPr lang="en-US" sz="3000" dirty="0">
                <a:ea typeface="+mn-lt"/>
                <a:cs typeface="+mn-lt"/>
              </a:rPr>
              <a:t> </a:t>
            </a:r>
            <a:r>
              <a:rPr lang="en-US" sz="3000" dirty="0" err="1">
                <a:ea typeface="+mn-lt"/>
                <a:cs typeface="+mn-lt"/>
              </a:rPr>
              <a:t>učenika</a:t>
            </a:r>
            <a:endParaRPr lang="en-US" sz="3000" dirty="0" err="1">
              <a:cs typeface="Calibri"/>
            </a:endParaRPr>
          </a:p>
          <a:p>
            <a:r>
              <a:rPr lang="en-US" sz="3000" b="1" dirty="0">
                <a:ea typeface="+mn-lt"/>
                <a:cs typeface="+mn-lt"/>
              </a:rPr>
              <a:t>TAN</a:t>
            </a:r>
            <a:r>
              <a:rPr lang="en-US" sz="3000" dirty="0">
                <a:ea typeface="+mn-lt"/>
                <a:cs typeface="+mn-lt"/>
              </a:rPr>
              <a:t> je </a:t>
            </a:r>
            <a:r>
              <a:rPr lang="en-US" sz="3000" dirty="0" err="1">
                <a:ea typeface="+mn-lt"/>
                <a:cs typeface="+mn-lt"/>
              </a:rPr>
              <a:t>broj</a:t>
            </a:r>
            <a:r>
              <a:rPr lang="en-US" sz="3000" dirty="0">
                <a:ea typeface="+mn-lt"/>
                <a:cs typeface="+mn-lt"/>
              </a:rPr>
              <a:t> </a:t>
            </a:r>
            <a:r>
              <a:rPr lang="en-US" sz="3000" dirty="0" err="1">
                <a:ea typeface="+mn-lt"/>
                <a:cs typeface="+mn-lt"/>
              </a:rPr>
              <a:t>kojim</a:t>
            </a:r>
            <a:r>
              <a:rPr lang="en-US" sz="3000" dirty="0">
                <a:ea typeface="+mn-lt"/>
                <a:cs typeface="+mn-lt"/>
              </a:rPr>
              <a:t> </a:t>
            </a:r>
            <a:r>
              <a:rPr lang="en-US" sz="3000" dirty="0" err="1">
                <a:ea typeface="+mn-lt"/>
                <a:cs typeface="+mn-lt"/>
              </a:rPr>
              <a:t>učenik</a:t>
            </a:r>
            <a:r>
              <a:rPr lang="en-US" sz="3000" dirty="0">
                <a:ea typeface="+mn-lt"/>
                <a:cs typeface="+mn-lt"/>
              </a:rPr>
              <a:t> </a:t>
            </a:r>
            <a:r>
              <a:rPr lang="en-US" sz="3000" dirty="0" err="1">
                <a:ea typeface="+mn-lt"/>
                <a:cs typeface="+mn-lt"/>
              </a:rPr>
              <a:t>potvrđuje</a:t>
            </a:r>
            <a:r>
              <a:rPr lang="en-US" sz="3000" dirty="0">
                <a:ea typeface="+mn-lt"/>
                <a:cs typeface="+mn-lt"/>
              </a:rPr>
              <a:t> </a:t>
            </a:r>
            <a:r>
              <a:rPr lang="en-US" sz="3000" dirty="0" err="1">
                <a:ea typeface="+mn-lt"/>
                <a:cs typeface="+mn-lt"/>
              </a:rPr>
              <a:t>značajne</a:t>
            </a:r>
            <a:r>
              <a:rPr lang="en-US" sz="3000" dirty="0">
                <a:ea typeface="+mn-lt"/>
                <a:cs typeface="+mn-lt"/>
              </a:rPr>
              <a:t> </a:t>
            </a:r>
            <a:r>
              <a:rPr lang="en-US" sz="3000" dirty="0" err="1">
                <a:ea typeface="+mn-lt"/>
                <a:cs typeface="+mn-lt"/>
              </a:rPr>
              <a:t>radnje</a:t>
            </a:r>
            <a:r>
              <a:rPr lang="en-US" sz="3000" dirty="0">
                <a:ea typeface="+mn-lt"/>
                <a:cs typeface="+mn-lt"/>
              </a:rPr>
              <a:t> u </a:t>
            </a:r>
            <a:r>
              <a:rPr lang="en-US" sz="3000" dirty="0" err="1">
                <a:ea typeface="+mn-lt"/>
                <a:cs typeface="+mn-lt"/>
              </a:rPr>
              <a:t>sustavu</a:t>
            </a:r>
            <a:endParaRPr lang="en-US" sz="3000" dirty="0" err="1"/>
          </a:p>
        </p:txBody>
      </p:sp>
    </p:spTree>
    <p:extLst>
      <p:ext uri="{BB962C8B-B14F-4D97-AF65-F5344CB8AC3E}">
        <p14:creationId xmlns:p14="http://schemas.microsoft.com/office/powerpoint/2010/main" val="23928841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8BB16-50C4-D65B-FA4E-BC1EC55C5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phone login&#10;&#10;Description automatically generated">
            <a:extLst>
              <a:ext uri="{FF2B5EF4-FFF2-40B4-BE49-F238E27FC236}">
                <a16:creationId xmlns:a16="http://schemas.microsoft.com/office/drawing/2014/main" id="{7187B97F-16FA-59AB-8EE2-192EA36F74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498" t="28995" r="-498" b="23744"/>
          <a:stretch/>
        </p:blipFill>
        <p:spPr>
          <a:xfrm>
            <a:off x="3396654" y="419895"/>
            <a:ext cx="5934916" cy="6027486"/>
          </a:xfrm>
        </p:spPr>
      </p:pic>
    </p:spTree>
    <p:extLst>
      <p:ext uri="{BB962C8B-B14F-4D97-AF65-F5344CB8AC3E}">
        <p14:creationId xmlns:p14="http://schemas.microsoft.com/office/powerpoint/2010/main" val="12210336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E74B6-FF19-BC10-3417-3C3845C9D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2A42DE-1479-9F71-1E32-A0E8AC2137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 err="1">
                <a:ea typeface="+mn-lt"/>
                <a:cs typeface="+mn-lt"/>
              </a:rPr>
              <a:t>ako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učenik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nema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mobitel</a:t>
            </a:r>
            <a:r>
              <a:rPr lang="en-US" sz="3200" dirty="0">
                <a:ea typeface="+mn-lt"/>
                <a:cs typeface="+mn-lt"/>
              </a:rPr>
              <a:t>, </a:t>
            </a:r>
            <a:r>
              <a:rPr lang="en-US" sz="3200" dirty="0" err="1">
                <a:ea typeface="+mn-lt"/>
                <a:cs typeface="+mn-lt"/>
              </a:rPr>
              <a:t>može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zatražiti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slanje</a:t>
            </a:r>
            <a:r>
              <a:rPr lang="en-US" sz="3200" dirty="0">
                <a:ea typeface="+mn-lt"/>
                <a:cs typeface="+mn-lt"/>
              </a:rPr>
              <a:t> PIN-a </a:t>
            </a:r>
            <a:r>
              <a:rPr lang="en-US" sz="3200" dirty="0" err="1">
                <a:ea typeface="+mn-lt"/>
                <a:cs typeface="+mn-lt"/>
              </a:rPr>
              <a:t>i</a:t>
            </a:r>
            <a:r>
              <a:rPr lang="en-US" sz="3200" dirty="0">
                <a:ea typeface="+mn-lt"/>
                <a:cs typeface="+mn-lt"/>
              </a:rPr>
              <a:t> TAN-a </a:t>
            </a:r>
            <a:r>
              <a:rPr lang="en-US" sz="3200" dirty="0" err="1">
                <a:ea typeface="+mn-lt"/>
                <a:cs typeface="+mn-lt"/>
              </a:rPr>
              <a:t>uz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prethodni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dogovor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na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broj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mobitela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ispitne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koordinatorice</a:t>
            </a:r>
            <a:endParaRPr lang="en-US" sz="3200">
              <a:cs typeface="Calibri" panose="020F0502020204030204"/>
            </a:endParaRPr>
          </a:p>
          <a:p>
            <a:endParaRPr lang="en-US" sz="3200" dirty="0">
              <a:cs typeface="Calibri"/>
            </a:endParaRPr>
          </a:p>
          <a:p>
            <a:r>
              <a:rPr lang="en-US" sz="3200" dirty="0" err="1">
                <a:ea typeface="+mn-lt"/>
                <a:cs typeface="+mn-lt"/>
              </a:rPr>
              <a:t>nakon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primitka</a:t>
            </a:r>
            <a:r>
              <a:rPr lang="en-US" sz="3200" dirty="0">
                <a:ea typeface="+mn-lt"/>
                <a:cs typeface="+mn-lt"/>
              </a:rPr>
              <a:t> SMS-a </a:t>
            </a:r>
            <a:r>
              <a:rPr lang="en-US" sz="3200" dirty="0" err="1">
                <a:ea typeface="+mn-lt"/>
                <a:cs typeface="+mn-lt"/>
              </a:rPr>
              <a:t>učenik</a:t>
            </a:r>
            <a:r>
              <a:rPr lang="en-US" sz="3200" dirty="0">
                <a:ea typeface="+mn-lt"/>
                <a:cs typeface="+mn-lt"/>
              </a:rPr>
              <a:t> se s </a:t>
            </a:r>
            <a:r>
              <a:rPr lang="en-US" sz="3200" b="1" dirty="0" err="1">
                <a:solidFill>
                  <a:srgbClr val="0070C0"/>
                </a:solidFill>
                <a:ea typeface="+mn-lt"/>
                <a:cs typeface="+mn-lt"/>
              </a:rPr>
              <a:t>korisničkom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a typeface="+mn-lt"/>
                <a:cs typeface="+mn-lt"/>
              </a:rPr>
              <a:t>oznakom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ea typeface="+mn-lt"/>
                <a:cs typeface="+mn-lt"/>
              </a:rPr>
              <a:t>lozinkom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a typeface="+mn-lt"/>
                <a:cs typeface="+mn-lt"/>
              </a:rPr>
              <a:t>i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 PIN-om </a:t>
            </a:r>
            <a:r>
              <a:rPr lang="en-US" sz="3200" dirty="0" err="1">
                <a:ea typeface="+mn-lt"/>
                <a:cs typeface="+mn-lt"/>
              </a:rPr>
              <a:t>prijavljuje</a:t>
            </a:r>
            <a:r>
              <a:rPr lang="en-US" sz="3200" dirty="0">
                <a:ea typeface="+mn-lt"/>
                <a:cs typeface="+mn-lt"/>
              </a:rPr>
              <a:t> u </a:t>
            </a:r>
            <a:r>
              <a:rPr lang="en-US" sz="3200" dirty="0" err="1">
                <a:ea typeface="+mn-lt"/>
                <a:cs typeface="+mn-lt"/>
              </a:rPr>
              <a:t>sustav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ispravno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upisujući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korisničku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oznaku</a:t>
            </a:r>
            <a:r>
              <a:rPr lang="en-US" sz="3200" dirty="0">
                <a:ea typeface="+mn-lt"/>
                <a:cs typeface="+mn-lt"/>
              </a:rPr>
              <a:t>, </a:t>
            </a:r>
            <a:r>
              <a:rPr lang="en-US" sz="3200" dirty="0" err="1">
                <a:ea typeface="+mn-lt"/>
                <a:cs typeface="+mn-lt"/>
              </a:rPr>
              <a:t>lozinku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i</a:t>
            </a:r>
            <a:r>
              <a:rPr lang="en-US" sz="3200" dirty="0">
                <a:ea typeface="+mn-lt"/>
                <a:cs typeface="+mn-lt"/>
              </a:rPr>
              <a:t> PIN</a:t>
            </a:r>
            <a:endParaRPr lang="en-US" sz="3200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56227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9B0AB-983D-F3F6-14DF-B51A9F91D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+mj-lt"/>
                <a:cs typeface="+mj-lt"/>
              </a:rPr>
              <a:t>ŠTO JE DRŽAVNA MATURA?</a:t>
            </a: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6EB62BB-28A1-BE6D-62FB-B066EFD3C64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515174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FF493-9183-8A13-778F-C01F9D28C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8D04E346-E25D-E875-028C-279360779B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180" t="36850" r="18633" b="24444"/>
          <a:stretch/>
        </p:blipFill>
        <p:spPr>
          <a:xfrm>
            <a:off x="3314758" y="261227"/>
            <a:ext cx="5196418" cy="6340883"/>
          </a:xfrm>
        </p:spPr>
      </p:pic>
    </p:spTree>
    <p:extLst>
      <p:ext uri="{BB962C8B-B14F-4D97-AF65-F5344CB8AC3E}">
        <p14:creationId xmlns:p14="http://schemas.microsoft.com/office/powerpoint/2010/main" val="5608196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91EF0-8BCA-F6D0-8195-F74FA5FB9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5FD6FD-EC68-1C48-11F8-44D1F55500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err="1">
                <a:ea typeface="+mn-lt"/>
                <a:cs typeface="+mn-lt"/>
              </a:rPr>
              <a:t>pri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prvoj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prijavi</a:t>
            </a:r>
            <a:r>
              <a:rPr lang="en-US" sz="3200" dirty="0">
                <a:ea typeface="+mn-lt"/>
                <a:cs typeface="+mn-lt"/>
              </a:rPr>
              <a:t> u </a:t>
            </a:r>
            <a:r>
              <a:rPr lang="en-US" sz="3200" err="1">
                <a:ea typeface="+mn-lt"/>
                <a:cs typeface="+mn-lt"/>
              </a:rPr>
              <a:t>sustav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učenik</a:t>
            </a:r>
            <a:r>
              <a:rPr lang="en-US" sz="3200" dirty="0">
                <a:ea typeface="+mn-lt"/>
                <a:cs typeface="+mn-lt"/>
              </a:rPr>
              <a:t> je </a:t>
            </a:r>
            <a:r>
              <a:rPr lang="en-US" sz="3200" err="1">
                <a:ea typeface="+mn-lt"/>
                <a:cs typeface="+mn-lt"/>
              </a:rPr>
              <a:t>dužan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b="1" err="1">
                <a:solidFill>
                  <a:srgbClr val="0070C0"/>
                </a:solidFill>
                <a:ea typeface="+mn-lt"/>
                <a:cs typeface="+mn-lt"/>
              </a:rPr>
              <a:t>prihvatiti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sz="3200" b="1" err="1">
                <a:solidFill>
                  <a:srgbClr val="0070C0"/>
                </a:solidFill>
                <a:ea typeface="+mn-lt"/>
                <a:cs typeface="+mn-lt"/>
              </a:rPr>
              <a:t>i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 TAN-om </a:t>
            </a:r>
            <a:r>
              <a:rPr lang="en-US" sz="3200" b="1" err="1">
                <a:solidFill>
                  <a:srgbClr val="0070C0"/>
                </a:solidFill>
                <a:ea typeface="+mn-lt"/>
                <a:cs typeface="+mn-lt"/>
              </a:rPr>
              <a:t>potvrditi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sz="3200" b="1" err="1">
                <a:solidFill>
                  <a:srgbClr val="0070C0"/>
                </a:solidFill>
                <a:ea typeface="+mn-lt"/>
                <a:cs typeface="+mn-lt"/>
              </a:rPr>
              <a:t>Opće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sz="3200" b="1" err="1">
                <a:solidFill>
                  <a:srgbClr val="0070C0"/>
                </a:solidFill>
                <a:ea typeface="+mn-lt"/>
                <a:cs typeface="+mn-lt"/>
              </a:rPr>
              <a:t>uvjete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sz="3200" b="1" err="1">
                <a:solidFill>
                  <a:srgbClr val="0070C0"/>
                </a:solidFill>
                <a:ea typeface="+mn-lt"/>
                <a:cs typeface="+mn-lt"/>
              </a:rPr>
              <a:t>prijave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sz="3200" b="1" err="1">
                <a:solidFill>
                  <a:srgbClr val="0070C0"/>
                </a:solidFill>
                <a:ea typeface="+mn-lt"/>
                <a:cs typeface="+mn-lt"/>
              </a:rPr>
              <a:t>ispita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sz="3200" b="1" err="1">
                <a:solidFill>
                  <a:srgbClr val="0070C0"/>
                </a:solidFill>
                <a:ea typeface="+mn-lt"/>
                <a:cs typeface="+mn-lt"/>
              </a:rPr>
              <a:t>državne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 mature </a:t>
            </a:r>
            <a:r>
              <a:rPr lang="en-US" sz="3200" b="1" err="1">
                <a:solidFill>
                  <a:srgbClr val="0070C0"/>
                </a:solidFill>
                <a:ea typeface="+mn-lt"/>
                <a:cs typeface="+mn-lt"/>
              </a:rPr>
              <a:t>i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sz="3200" b="1" err="1">
                <a:solidFill>
                  <a:srgbClr val="0070C0"/>
                </a:solidFill>
                <a:ea typeface="+mn-lt"/>
                <a:cs typeface="+mn-lt"/>
              </a:rPr>
              <a:t>studijskih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sz="3200" b="1" err="1">
                <a:solidFill>
                  <a:srgbClr val="0070C0"/>
                </a:solidFill>
                <a:ea typeface="+mn-lt"/>
                <a:cs typeface="+mn-lt"/>
              </a:rPr>
              <a:t>programa</a:t>
            </a:r>
            <a:endParaRPr lang="en-US" sz="3200" b="1">
              <a:solidFill>
                <a:srgbClr val="0070C0"/>
              </a:solidFill>
              <a:cs typeface="Calibri"/>
            </a:endParaRPr>
          </a:p>
          <a:p>
            <a:endParaRPr lang="en-US" sz="3200" dirty="0">
              <a:cs typeface="Calibri"/>
            </a:endParaRPr>
          </a:p>
          <a:p>
            <a:r>
              <a:rPr lang="en-US" sz="3200" dirty="0" err="1">
                <a:ea typeface="+mn-lt"/>
                <a:cs typeface="+mn-lt"/>
              </a:rPr>
              <a:t>učenicima</a:t>
            </a:r>
            <a:r>
              <a:rPr lang="en-US" sz="3200" dirty="0">
                <a:ea typeface="+mn-lt"/>
                <a:cs typeface="+mn-lt"/>
              </a:rPr>
              <a:t> koji to ne </a:t>
            </a:r>
            <a:r>
              <a:rPr lang="en-US" sz="3200" dirty="0" err="1">
                <a:ea typeface="+mn-lt"/>
                <a:cs typeface="+mn-lt"/>
              </a:rPr>
              <a:t>učine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neće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biti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omogućene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prijave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ispita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državne</a:t>
            </a:r>
            <a:r>
              <a:rPr lang="en-US" sz="3200" dirty="0">
                <a:ea typeface="+mn-lt"/>
                <a:cs typeface="+mn-lt"/>
              </a:rPr>
              <a:t> mature </a:t>
            </a:r>
            <a:r>
              <a:rPr lang="en-US" sz="3200" dirty="0" err="1">
                <a:ea typeface="+mn-lt"/>
                <a:cs typeface="+mn-lt"/>
              </a:rPr>
              <a:t>i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studijskih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programa</a:t>
            </a:r>
            <a:endParaRPr lang="en-US" sz="3200" dirty="0" err="1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163671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1B74C2-B679-C072-9A31-675A4D31CA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19682"/>
            <a:ext cx="10515600" cy="57572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 err="1">
                <a:ea typeface="+mn-lt"/>
                <a:cs typeface="+mn-lt"/>
              </a:rPr>
              <a:t>ako</a:t>
            </a:r>
            <a:r>
              <a:rPr lang="en-US" sz="3200" dirty="0">
                <a:ea typeface="+mn-lt"/>
                <a:cs typeface="+mn-lt"/>
              </a:rPr>
              <a:t> se </a:t>
            </a:r>
            <a:r>
              <a:rPr lang="en-US" sz="3200" dirty="0" err="1">
                <a:ea typeface="+mn-lt"/>
                <a:cs typeface="+mn-lt"/>
              </a:rPr>
              <a:t>učenik</a:t>
            </a:r>
            <a:r>
              <a:rPr lang="en-US" sz="3200" dirty="0">
                <a:ea typeface="+mn-lt"/>
                <a:cs typeface="+mn-lt"/>
              </a:rPr>
              <a:t> ne </a:t>
            </a:r>
            <a:r>
              <a:rPr lang="en-US" sz="3200" dirty="0" err="1">
                <a:ea typeface="+mn-lt"/>
                <a:cs typeface="+mn-lt"/>
              </a:rPr>
              <a:t>uspije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prijaviti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na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stranicu</a:t>
            </a:r>
            <a:r>
              <a:rPr lang="en-US" sz="3200" dirty="0">
                <a:ea typeface="+mn-lt"/>
                <a:cs typeface="+mn-lt"/>
              </a:rPr>
              <a:t> </a:t>
            </a:r>
            <a:r>
              <a:rPr lang="en-US" sz="3200" dirty="0">
                <a:ea typeface="+mn-lt"/>
                <a:cs typeface="+mn-lt"/>
                <a:hlinkClick r:id="rId2"/>
              </a:rPr>
              <a:t>www.postani-student.hr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zbog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pogrešne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korisničke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oznake</a:t>
            </a:r>
            <a:r>
              <a:rPr lang="en-US" sz="3200" dirty="0">
                <a:ea typeface="+mn-lt"/>
                <a:cs typeface="+mn-lt"/>
              </a:rPr>
              <a:t>, </a:t>
            </a:r>
            <a:r>
              <a:rPr lang="en-US" sz="3200" dirty="0" err="1">
                <a:ea typeface="+mn-lt"/>
                <a:cs typeface="+mn-lt"/>
              </a:rPr>
              <a:t>lozinke</a:t>
            </a:r>
            <a:r>
              <a:rPr lang="en-US" sz="3200" dirty="0">
                <a:ea typeface="+mn-lt"/>
                <a:cs typeface="+mn-lt"/>
              </a:rPr>
              <a:t> </a:t>
            </a:r>
            <a:r>
              <a:rPr lang="en-US" sz="3200" dirty="0" err="1">
                <a:ea typeface="+mn-lt"/>
                <a:cs typeface="+mn-lt"/>
              </a:rPr>
              <a:t>i</a:t>
            </a:r>
            <a:r>
              <a:rPr lang="en-US" sz="3200" dirty="0">
                <a:ea typeface="+mn-lt"/>
                <a:cs typeface="+mn-lt"/>
              </a:rPr>
              <a:t>/</a:t>
            </a:r>
            <a:r>
              <a:rPr lang="en-US" sz="3200" dirty="0" err="1">
                <a:ea typeface="+mn-lt"/>
                <a:cs typeface="+mn-lt"/>
              </a:rPr>
              <a:t>ili</a:t>
            </a:r>
            <a:r>
              <a:rPr lang="en-US" sz="3200" dirty="0">
                <a:ea typeface="+mn-lt"/>
                <a:cs typeface="+mn-lt"/>
              </a:rPr>
              <a:t> PIN-a, </a:t>
            </a:r>
            <a:r>
              <a:rPr lang="en-US" sz="3200" dirty="0" err="1">
                <a:ea typeface="+mn-lt"/>
                <a:cs typeface="+mn-lt"/>
              </a:rPr>
              <a:t>sustav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će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javiti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poruku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a typeface="+mn-lt"/>
                <a:cs typeface="+mn-lt"/>
              </a:rPr>
              <a:t>Prijava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a typeface="+mn-lt"/>
                <a:cs typeface="+mn-lt"/>
              </a:rPr>
              <a:t>nije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a typeface="+mn-lt"/>
                <a:cs typeface="+mn-lt"/>
              </a:rPr>
              <a:t>uspjela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i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ponudit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će</a:t>
            </a:r>
            <a:r>
              <a:rPr lang="en-US" sz="3200" dirty="0">
                <a:ea typeface="+mn-lt"/>
                <a:cs typeface="+mn-lt"/>
              </a:rPr>
              <a:t> </a:t>
            </a:r>
            <a:r>
              <a:rPr lang="en-US" sz="3200" b="1" dirty="0" err="1">
                <a:solidFill>
                  <a:srgbClr val="0070C0"/>
                </a:solidFill>
                <a:ea typeface="+mn-lt"/>
                <a:cs typeface="+mn-lt"/>
              </a:rPr>
              <a:t>ponovni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a typeface="+mn-lt"/>
                <a:cs typeface="+mn-lt"/>
              </a:rPr>
              <a:t>upis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a typeface="+mn-lt"/>
                <a:cs typeface="+mn-lt"/>
              </a:rPr>
              <a:t>podataka</a:t>
            </a:r>
            <a:endParaRPr lang="en-US" sz="3200">
              <a:solidFill>
                <a:srgbClr val="000000"/>
              </a:solidFill>
              <a:cs typeface="Calibri" panose="020F0502020204030204"/>
            </a:endParaRPr>
          </a:p>
          <a:p>
            <a:endParaRPr lang="en-US" sz="3200" dirty="0">
              <a:cs typeface="Calibri"/>
            </a:endParaRPr>
          </a:p>
          <a:p>
            <a:r>
              <a:rPr lang="en-US" sz="3200" b="1" err="1">
                <a:solidFill>
                  <a:srgbClr val="0070C0"/>
                </a:solidFill>
                <a:ea typeface="+mn-lt"/>
                <a:cs typeface="+mn-lt"/>
              </a:rPr>
              <a:t>pri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sz="3200" b="1" err="1">
                <a:solidFill>
                  <a:srgbClr val="0070C0"/>
                </a:solidFill>
                <a:ea typeface="+mn-lt"/>
                <a:cs typeface="+mn-lt"/>
              </a:rPr>
              <a:t>ponovnome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sz="3200" b="1" err="1">
                <a:solidFill>
                  <a:srgbClr val="0070C0"/>
                </a:solidFill>
                <a:ea typeface="+mn-lt"/>
                <a:cs typeface="+mn-lt"/>
              </a:rPr>
              <a:t>upisu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korisničkih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podataka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sustav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će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zbog</a:t>
            </a:r>
            <a:r>
              <a:rPr lang="en-US" sz="3200" dirty="0">
                <a:ea typeface="+mn-lt"/>
                <a:cs typeface="+mn-lt"/>
              </a:rPr>
              <a:t> </a:t>
            </a:r>
            <a:r>
              <a:rPr lang="en-US" sz="3200" err="1">
                <a:ea typeface="+mn-lt"/>
                <a:cs typeface="+mn-lt"/>
              </a:rPr>
              <a:t>sigurnosnih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razloga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zahtijevati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b="1" err="1">
                <a:solidFill>
                  <a:srgbClr val="0070C0"/>
                </a:solidFill>
                <a:ea typeface="+mn-lt"/>
                <a:cs typeface="+mn-lt"/>
              </a:rPr>
              <a:t>upis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sz="3200" b="1" err="1">
                <a:solidFill>
                  <a:srgbClr val="0070C0"/>
                </a:solidFill>
                <a:ea typeface="+mn-lt"/>
                <a:cs typeface="+mn-lt"/>
              </a:rPr>
              <a:t>niza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sz="3200" b="1" err="1">
                <a:solidFill>
                  <a:srgbClr val="0070C0"/>
                </a:solidFill>
                <a:ea typeface="+mn-lt"/>
                <a:cs typeface="+mn-lt"/>
              </a:rPr>
              <a:t>znakova</a:t>
            </a:r>
            <a:r>
              <a:rPr lang="en-US" sz="3200" dirty="0">
                <a:ea typeface="+mn-lt"/>
                <a:cs typeface="+mn-lt"/>
              </a:rPr>
              <a:t> koji </a:t>
            </a:r>
            <a:r>
              <a:rPr lang="en-US" sz="3200" err="1">
                <a:ea typeface="+mn-lt"/>
                <a:cs typeface="+mn-lt"/>
              </a:rPr>
              <a:t>će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biti</a:t>
            </a:r>
            <a:r>
              <a:rPr lang="en-US" sz="3200" dirty="0">
                <a:ea typeface="+mn-lt"/>
                <a:cs typeface="+mn-lt"/>
              </a:rPr>
              <a:t> </a:t>
            </a:r>
            <a:r>
              <a:rPr lang="en-US" sz="3200" err="1">
                <a:ea typeface="+mn-lt"/>
                <a:cs typeface="+mn-lt"/>
              </a:rPr>
              <a:t>prikazani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na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slici</a:t>
            </a:r>
            <a:endParaRPr lang="en-US" sz="3200">
              <a:cs typeface="Calibri"/>
            </a:endParaRPr>
          </a:p>
          <a:p>
            <a:endParaRPr lang="en-US" sz="3200" dirty="0">
              <a:cs typeface="Calibri"/>
            </a:endParaRPr>
          </a:p>
          <a:p>
            <a:r>
              <a:rPr lang="en-US" sz="3200" b="1" u="sng" dirty="0" err="1">
                <a:solidFill>
                  <a:srgbClr val="0070C0"/>
                </a:solidFill>
                <a:ea typeface="+mn-lt"/>
                <a:cs typeface="+mn-lt"/>
              </a:rPr>
              <a:t>nužno</a:t>
            </a:r>
            <a:r>
              <a:rPr lang="en-US" sz="3200" b="1" u="sng" dirty="0">
                <a:solidFill>
                  <a:srgbClr val="0070C0"/>
                </a:solidFill>
                <a:ea typeface="+mn-lt"/>
                <a:cs typeface="+mn-lt"/>
              </a:rPr>
              <a:t> je </a:t>
            </a:r>
            <a:r>
              <a:rPr lang="en-US" sz="3200" b="1" u="sng" dirty="0" err="1">
                <a:solidFill>
                  <a:srgbClr val="0070C0"/>
                </a:solidFill>
                <a:ea typeface="+mn-lt"/>
                <a:cs typeface="+mn-lt"/>
              </a:rPr>
              <a:t>pažljivo</a:t>
            </a:r>
            <a:r>
              <a:rPr lang="en-US" sz="3200" b="1" u="sng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ea typeface="+mn-lt"/>
                <a:cs typeface="+mn-lt"/>
              </a:rPr>
              <a:t>upisati</a:t>
            </a:r>
            <a:r>
              <a:rPr lang="en-US" sz="3200" b="1" u="sng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ea typeface="+mn-lt"/>
                <a:cs typeface="+mn-lt"/>
              </a:rPr>
              <a:t>korisničku</a:t>
            </a:r>
            <a:r>
              <a:rPr lang="en-US" sz="3200" b="1" u="sng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ea typeface="+mn-lt"/>
                <a:cs typeface="+mn-lt"/>
              </a:rPr>
              <a:t>oznaku</a:t>
            </a:r>
            <a:r>
              <a:rPr lang="en-US" sz="3200" b="1" u="sng" dirty="0">
                <a:solidFill>
                  <a:srgbClr val="0070C0"/>
                </a:solidFill>
                <a:ea typeface="+mn-lt"/>
                <a:cs typeface="+mn-lt"/>
              </a:rPr>
              <a:t>, </a:t>
            </a:r>
            <a:r>
              <a:rPr lang="en-US" sz="3200" b="1" u="sng" dirty="0" err="1">
                <a:solidFill>
                  <a:srgbClr val="0070C0"/>
                </a:solidFill>
                <a:ea typeface="+mn-lt"/>
                <a:cs typeface="+mn-lt"/>
              </a:rPr>
              <a:t>lozinku</a:t>
            </a:r>
            <a:r>
              <a:rPr lang="en-US" sz="3200" b="1" u="sng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ea typeface="+mn-lt"/>
                <a:cs typeface="+mn-lt"/>
              </a:rPr>
              <a:t>i</a:t>
            </a:r>
            <a:r>
              <a:rPr lang="en-US" sz="3200" b="1" u="sng" dirty="0">
                <a:solidFill>
                  <a:srgbClr val="0070C0"/>
                </a:solidFill>
                <a:ea typeface="+mn-lt"/>
                <a:cs typeface="+mn-lt"/>
              </a:rPr>
              <a:t> PIN </a:t>
            </a:r>
            <a:r>
              <a:rPr lang="en-US" sz="3200" b="1" u="sng" dirty="0" err="1">
                <a:solidFill>
                  <a:srgbClr val="0070C0"/>
                </a:solidFill>
                <a:ea typeface="+mn-lt"/>
                <a:cs typeface="+mn-lt"/>
              </a:rPr>
              <a:t>te</a:t>
            </a:r>
            <a:r>
              <a:rPr lang="en-US" sz="3200" b="1" u="sng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ea typeface="+mn-lt"/>
                <a:cs typeface="+mn-lt"/>
              </a:rPr>
              <a:t>prepisati</a:t>
            </a:r>
            <a:r>
              <a:rPr lang="en-US" sz="3200" b="1" u="sng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ea typeface="+mn-lt"/>
                <a:cs typeface="+mn-lt"/>
              </a:rPr>
              <a:t>navedeni</a:t>
            </a:r>
            <a:r>
              <a:rPr lang="en-US" sz="3200" b="1" u="sng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ea typeface="+mn-lt"/>
                <a:cs typeface="+mn-lt"/>
              </a:rPr>
              <a:t>niz</a:t>
            </a:r>
            <a:r>
              <a:rPr lang="en-US" sz="3200" b="1" u="sng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ea typeface="+mn-lt"/>
                <a:cs typeface="+mn-lt"/>
              </a:rPr>
              <a:t>znakova</a:t>
            </a:r>
            <a:r>
              <a:rPr lang="en-US" sz="3200" b="1" u="sng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ea typeface="+mn-lt"/>
                <a:cs typeface="+mn-lt"/>
              </a:rPr>
              <a:t>sa</a:t>
            </a:r>
            <a:r>
              <a:rPr lang="en-US" sz="3200" b="1" u="sng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ea typeface="+mn-lt"/>
                <a:cs typeface="+mn-lt"/>
              </a:rPr>
              <a:t>slike</a:t>
            </a:r>
            <a:endParaRPr lang="en-US" sz="3200" b="1" u="sng">
              <a:solidFill>
                <a:srgbClr val="0070C0"/>
              </a:solidFill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691146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0B2A9-CFEF-9F94-E532-558BC88CC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4A923B9-355A-6598-0BCE-F73B0DC9AC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68076" y="83911"/>
            <a:ext cx="6172037" cy="6770385"/>
          </a:xfrm>
        </p:spPr>
      </p:pic>
    </p:spTree>
    <p:extLst>
      <p:ext uri="{BB962C8B-B14F-4D97-AF65-F5344CB8AC3E}">
        <p14:creationId xmlns:p14="http://schemas.microsoft.com/office/powerpoint/2010/main" val="20856460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34A50-946A-7E2D-7DC0-7E76D5FA5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IZGUBLJENI PIN I TAN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1DB621-92B5-B733-894F-4A7F8DF672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b="1" dirty="0">
                <a:solidFill>
                  <a:srgbClr val="0070C0"/>
                </a:solidFill>
                <a:cs typeface="Calibri"/>
              </a:rPr>
              <a:t>PIN I TAN</a:t>
            </a:r>
            <a:r>
              <a:rPr lang="en-US" sz="3200" dirty="0">
                <a:cs typeface="Calibri"/>
              </a:rPr>
              <a:t> ZAPIŠITE NEGDJE! I NA PAPIR I U MOBITEL!</a:t>
            </a:r>
          </a:p>
          <a:p>
            <a:r>
              <a:rPr lang="en-US" sz="3200" dirty="0">
                <a:cs typeface="Calibri"/>
              </a:rPr>
              <a:t>POŠALJITE GA SEBI MAILOM!</a:t>
            </a:r>
          </a:p>
          <a:p>
            <a:endParaRPr lang="en-US" sz="3200" dirty="0">
              <a:cs typeface="Calibri"/>
            </a:endParaRPr>
          </a:p>
          <a:p>
            <a:r>
              <a:rPr lang="en-US" sz="3200" err="1">
                <a:ea typeface="+mn-lt"/>
                <a:cs typeface="+mn-lt"/>
              </a:rPr>
              <a:t>ako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učenik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izgubi</a:t>
            </a:r>
            <a:r>
              <a:rPr lang="en-US" sz="3200" dirty="0">
                <a:ea typeface="+mn-lt"/>
                <a:cs typeface="+mn-lt"/>
              </a:rPr>
              <a:t> PIN </a:t>
            </a:r>
            <a:r>
              <a:rPr lang="en-US" sz="3200" err="1">
                <a:ea typeface="+mn-lt"/>
                <a:cs typeface="+mn-lt"/>
              </a:rPr>
              <a:t>ili</a:t>
            </a:r>
            <a:r>
              <a:rPr lang="en-US" sz="3200" dirty="0">
                <a:ea typeface="+mn-lt"/>
                <a:cs typeface="+mn-lt"/>
              </a:rPr>
              <a:t> TAN, </a:t>
            </a:r>
            <a:r>
              <a:rPr lang="en-US" sz="3200" err="1">
                <a:ea typeface="+mn-lt"/>
                <a:cs typeface="+mn-lt"/>
              </a:rPr>
              <a:t>može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zatražiti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njihovo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ponovno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izdavanje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slanjem</a:t>
            </a:r>
            <a:r>
              <a:rPr lang="en-US" sz="3200" dirty="0">
                <a:ea typeface="+mn-lt"/>
                <a:cs typeface="+mn-lt"/>
              </a:rPr>
              <a:t> SMS-a </a:t>
            </a:r>
            <a:r>
              <a:rPr lang="en-US" sz="3200" err="1">
                <a:ea typeface="+mn-lt"/>
                <a:cs typeface="+mn-lt"/>
              </a:rPr>
              <a:t>sadržaja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 OPET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na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broj</a:t>
            </a:r>
            <a:r>
              <a:rPr lang="en-US" sz="3200" dirty="0">
                <a:ea typeface="+mn-lt"/>
                <a:cs typeface="+mn-lt"/>
              </a:rPr>
              <a:t> 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666555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isključivo</a:t>
            </a:r>
            <a:r>
              <a:rPr lang="en-US" sz="3200" dirty="0">
                <a:ea typeface="+mn-lt"/>
                <a:cs typeface="+mn-lt"/>
              </a:rPr>
              <a:t> s </a:t>
            </a:r>
            <a:r>
              <a:rPr lang="en-US" sz="3200" err="1">
                <a:ea typeface="+mn-lt"/>
                <a:cs typeface="+mn-lt"/>
              </a:rPr>
              <a:t>broja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mobitela</a:t>
            </a:r>
            <a:r>
              <a:rPr lang="en-US" sz="3200" dirty="0">
                <a:ea typeface="+mn-lt"/>
                <a:cs typeface="+mn-lt"/>
              </a:rPr>
              <a:t> koji je </a:t>
            </a:r>
            <a:r>
              <a:rPr lang="en-US" sz="3200" err="1">
                <a:ea typeface="+mn-lt"/>
                <a:cs typeface="+mn-lt"/>
              </a:rPr>
              <a:t>pri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prvoj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prijavi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upisao</a:t>
            </a:r>
            <a:r>
              <a:rPr lang="en-US" sz="3200" dirty="0">
                <a:ea typeface="+mn-lt"/>
                <a:cs typeface="+mn-lt"/>
              </a:rPr>
              <a:t> u </a:t>
            </a:r>
            <a:r>
              <a:rPr lang="en-US" sz="3200" err="1">
                <a:ea typeface="+mn-lt"/>
                <a:cs typeface="+mn-lt"/>
              </a:rPr>
              <a:t>sustav</a:t>
            </a:r>
            <a:endParaRPr lang="en-US" sz="3200">
              <a:ea typeface="+mn-lt"/>
              <a:cs typeface="+mn-lt"/>
            </a:endParaRPr>
          </a:p>
          <a:p>
            <a:r>
              <a:rPr lang="en-US" sz="3200" dirty="0">
                <a:solidFill>
                  <a:srgbClr val="FF0000"/>
                </a:solidFill>
                <a:cs typeface="Calibri" panose="020F0502020204030204"/>
              </a:rPr>
              <a:t>JAVITI SE KOORDINTORICI JER GA VIDI U SUSTAVU! - NOVOST</a:t>
            </a:r>
          </a:p>
        </p:txBody>
      </p:sp>
    </p:spTree>
    <p:extLst>
      <p:ext uri="{BB962C8B-B14F-4D97-AF65-F5344CB8AC3E}">
        <p14:creationId xmlns:p14="http://schemas.microsoft.com/office/powerpoint/2010/main" val="12440447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62829-16FA-B27A-35A5-B320D87D5C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45568"/>
            <a:ext cx="10515600" cy="523139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 err="1">
                <a:ea typeface="+mn-lt"/>
                <a:cs typeface="+mn-lt"/>
              </a:rPr>
              <a:t>ako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su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a typeface="+mn-lt"/>
                <a:cs typeface="+mn-lt"/>
              </a:rPr>
              <a:t>korisnička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a typeface="+mn-lt"/>
                <a:cs typeface="+mn-lt"/>
              </a:rPr>
              <a:t>oznaka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a typeface="+mn-lt"/>
                <a:cs typeface="+mn-lt"/>
              </a:rPr>
              <a:t>ili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a typeface="+mn-lt"/>
                <a:cs typeface="+mn-lt"/>
              </a:rPr>
              <a:t>lozinka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a typeface="+mn-lt"/>
                <a:cs typeface="+mn-lt"/>
              </a:rPr>
              <a:t>izgubljene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ili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ako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nakon</a:t>
            </a:r>
            <a:r>
              <a:rPr lang="en-US" sz="3200" dirty="0">
                <a:ea typeface="+mn-lt"/>
                <a:cs typeface="+mn-lt"/>
              </a:rPr>
              <a:t> </a:t>
            </a:r>
            <a:r>
              <a:rPr lang="en-US" sz="3200" dirty="0" err="1">
                <a:ea typeface="+mn-lt"/>
                <a:cs typeface="+mn-lt"/>
              </a:rPr>
              <a:t>više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ponovljenih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pokušaja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unosa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podataka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a typeface="+mn-lt"/>
                <a:cs typeface="+mn-lt"/>
              </a:rPr>
              <a:t>sustav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a typeface="+mn-lt"/>
                <a:cs typeface="+mn-lt"/>
              </a:rPr>
              <a:t>javlja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a typeface="+mn-lt"/>
                <a:cs typeface="+mn-lt"/>
              </a:rPr>
              <a:t>poruku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 s </a:t>
            </a:r>
            <a:r>
              <a:rPr lang="en-US" sz="3200" b="1" dirty="0" err="1">
                <a:solidFill>
                  <a:srgbClr val="0070C0"/>
                </a:solidFill>
                <a:ea typeface="+mn-lt"/>
                <a:cs typeface="+mn-lt"/>
              </a:rPr>
              <a:t>pogrešnim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a typeface="+mn-lt"/>
                <a:cs typeface="+mn-lt"/>
              </a:rPr>
              <a:t>korisničkim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a typeface="+mn-lt"/>
                <a:cs typeface="+mn-lt"/>
              </a:rPr>
              <a:t>podatcima</a:t>
            </a:r>
            <a:r>
              <a:rPr lang="en-US" sz="3200" dirty="0">
                <a:ea typeface="+mn-lt"/>
                <a:cs typeface="+mn-lt"/>
              </a:rPr>
              <a:t>, </a:t>
            </a:r>
            <a:r>
              <a:rPr lang="en-US" sz="3200" dirty="0" err="1">
                <a:ea typeface="+mn-lt"/>
                <a:cs typeface="+mn-lt"/>
              </a:rPr>
              <a:t>učenik</a:t>
            </a:r>
            <a:r>
              <a:rPr lang="en-US" sz="3200" dirty="0">
                <a:ea typeface="+mn-lt"/>
                <a:cs typeface="+mn-lt"/>
              </a:rPr>
              <a:t> se </a:t>
            </a:r>
            <a:r>
              <a:rPr lang="en-US" sz="3200" dirty="0" err="1">
                <a:ea typeface="+mn-lt"/>
                <a:cs typeface="+mn-lt"/>
              </a:rPr>
              <a:t>treba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obratiti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administratoru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školskoga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imenika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nakon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čega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će</a:t>
            </a:r>
            <a:r>
              <a:rPr lang="en-US" sz="3200" dirty="0">
                <a:ea typeface="+mn-lt"/>
                <a:cs typeface="+mn-lt"/>
              </a:rPr>
              <a:t> mu </a:t>
            </a:r>
            <a:r>
              <a:rPr lang="en-US" sz="3200" dirty="0" err="1">
                <a:ea typeface="+mn-lt"/>
                <a:cs typeface="+mn-lt"/>
              </a:rPr>
              <a:t>biti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dodijeljena</a:t>
            </a:r>
            <a:r>
              <a:rPr lang="en-US" sz="3200" dirty="0">
                <a:ea typeface="+mn-lt"/>
                <a:cs typeface="+mn-lt"/>
              </a:rPr>
              <a:t> nova </a:t>
            </a:r>
            <a:r>
              <a:rPr lang="en-US" sz="3200" dirty="0" err="1">
                <a:ea typeface="+mn-lt"/>
                <a:cs typeface="+mn-lt"/>
              </a:rPr>
              <a:t>korisnička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oznaka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i</a:t>
            </a:r>
            <a:r>
              <a:rPr lang="en-US" sz="3200" dirty="0">
                <a:ea typeface="+mn-lt"/>
                <a:cs typeface="+mn-lt"/>
              </a:rPr>
              <a:t>/</a:t>
            </a:r>
            <a:r>
              <a:rPr lang="en-US" sz="3200" dirty="0" err="1">
                <a:ea typeface="+mn-lt"/>
                <a:cs typeface="+mn-lt"/>
              </a:rPr>
              <a:t>ili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lozinka</a:t>
            </a:r>
            <a:endParaRPr lang="en-US" sz="3200" dirty="0">
              <a:ea typeface="+mn-lt"/>
              <a:cs typeface="+mn-lt"/>
            </a:endParaRPr>
          </a:p>
          <a:p>
            <a:endParaRPr lang="en-US" sz="3200" dirty="0">
              <a:cs typeface="Calibri" panose="020F0502020204030204"/>
            </a:endParaRPr>
          </a:p>
          <a:p>
            <a:r>
              <a:rPr lang="en-US" sz="3200" err="1">
                <a:ea typeface="+mn-lt"/>
                <a:cs typeface="+mn-lt"/>
              </a:rPr>
              <a:t>ako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učenik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i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dalje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ima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poteškoća</a:t>
            </a:r>
            <a:r>
              <a:rPr lang="en-US" sz="3200" dirty="0">
                <a:ea typeface="+mn-lt"/>
                <a:cs typeface="+mn-lt"/>
              </a:rPr>
              <a:t> s </a:t>
            </a:r>
            <a:r>
              <a:rPr lang="en-US" sz="3200" err="1">
                <a:ea typeface="+mn-lt"/>
                <a:cs typeface="+mn-lt"/>
              </a:rPr>
              <a:t>prijavom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na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stranicu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>
                <a:ea typeface="+mn-lt"/>
                <a:cs typeface="+mn-lt"/>
                <a:hlinkClick r:id="rId2"/>
              </a:rPr>
              <a:t>www.postani-student.hr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treba</a:t>
            </a:r>
            <a:r>
              <a:rPr lang="en-US" sz="3200" dirty="0">
                <a:ea typeface="+mn-lt"/>
                <a:cs typeface="+mn-lt"/>
              </a:rPr>
              <a:t> se </a:t>
            </a:r>
            <a:r>
              <a:rPr lang="en-US" sz="3200" err="1">
                <a:ea typeface="+mn-lt"/>
                <a:cs typeface="+mn-lt"/>
              </a:rPr>
              <a:t>javiti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ispitnoj</a:t>
            </a:r>
            <a:r>
              <a:rPr lang="en-US" sz="3200" dirty="0">
                <a:ea typeface="+mn-lt"/>
                <a:cs typeface="+mn-lt"/>
              </a:rPr>
              <a:t> </a:t>
            </a:r>
            <a:r>
              <a:rPr lang="en-US" sz="3200" err="1">
                <a:ea typeface="+mn-lt"/>
                <a:cs typeface="+mn-lt"/>
              </a:rPr>
              <a:t>koordinatorici</a:t>
            </a:r>
            <a:endParaRPr lang="en-US" sz="3200" err="1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9211980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2C2A9-DAA1-98DF-AF4E-4A9D11BEC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cs typeface="Calibri Light"/>
              </a:rPr>
              <a:t>Promjena</a:t>
            </a:r>
            <a:r>
              <a:rPr lang="en-US" dirty="0">
                <a:cs typeface="Calibri Light"/>
              </a:rPr>
              <a:t> </a:t>
            </a:r>
            <a:r>
              <a:rPr lang="en-US" dirty="0" err="1">
                <a:cs typeface="Calibri Light"/>
              </a:rPr>
              <a:t>broja</a:t>
            </a:r>
            <a:r>
              <a:rPr lang="en-US" dirty="0">
                <a:cs typeface="Calibri Light"/>
              </a:rPr>
              <a:t> </a:t>
            </a:r>
            <a:r>
              <a:rPr lang="en-US" dirty="0" err="1">
                <a:cs typeface="Calibri Light"/>
              </a:rPr>
              <a:t>mobitela</a:t>
            </a:r>
            <a:endParaRPr lang="en-US" dirty="0" err="1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00B7A2F-4883-B9D6-E03E-D1F706EE5E0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161108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451C0-4D83-51F1-7E97-8A08A2507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+mj-lt"/>
                <a:cs typeface="+mj-lt"/>
              </a:rPr>
              <a:t>PROVJERA I POTVRDA OSOBNIH PODATAKA</a:t>
            </a:r>
            <a:endParaRPr lang="en-US" dirty="0"/>
          </a:p>
          <a:p>
            <a:r>
              <a:rPr lang="en-US" dirty="0">
                <a:ea typeface="+mj-lt"/>
                <a:cs typeface="+mj-lt"/>
              </a:rPr>
              <a:t>UČENIKA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C0F93-DA98-8EEE-1178-43E0F2A0BA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sz="3200" dirty="0" err="1">
                <a:ea typeface="+mn-lt"/>
                <a:cs typeface="+mn-lt"/>
              </a:rPr>
              <a:t>nakon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uspješnog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pristupanja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svojoj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stranici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učenik</a:t>
            </a:r>
            <a:r>
              <a:rPr lang="en-US" sz="3200" dirty="0">
                <a:ea typeface="+mn-lt"/>
                <a:cs typeface="+mn-lt"/>
              </a:rPr>
              <a:t> </a:t>
            </a:r>
            <a:r>
              <a:rPr lang="en-US" sz="3200" dirty="0" err="1">
                <a:ea typeface="+mn-lt"/>
                <a:cs typeface="+mn-lt"/>
              </a:rPr>
              <a:t>treba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na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poveznici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Moje </a:t>
            </a:r>
            <a:r>
              <a:rPr lang="en-US" sz="3200" b="1" dirty="0" err="1">
                <a:solidFill>
                  <a:srgbClr val="0070C0"/>
                </a:solidFill>
                <a:ea typeface="+mn-lt"/>
                <a:cs typeface="+mn-lt"/>
              </a:rPr>
              <a:t>postavke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provjeriti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ispravnost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broja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mobitela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i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adresu</a:t>
            </a:r>
            <a:r>
              <a:rPr lang="en-US" sz="3200" dirty="0">
                <a:ea typeface="+mn-lt"/>
                <a:cs typeface="+mn-lt"/>
              </a:rPr>
              <a:t> e-</a:t>
            </a:r>
            <a:r>
              <a:rPr lang="en-US" sz="3200" dirty="0" err="1">
                <a:ea typeface="+mn-lt"/>
                <a:cs typeface="+mn-lt"/>
              </a:rPr>
              <a:t>pošte</a:t>
            </a:r>
            <a:r>
              <a:rPr lang="en-US" sz="3200" dirty="0">
                <a:ea typeface="+mn-lt"/>
                <a:cs typeface="+mn-lt"/>
              </a:rPr>
              <a:t>, a </a:t>
            </a:r>
            <a:r>
              <a:rPr lang="en-US" sz="3200" dirty="0" err="1">
                <a:ea typeface="+mn-lt"/>
                <a:cs typeface="+mn-lt"/>
              </a:rPr>
              <a:t>na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poveznici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Moji </a:t>
            </a:r>
            <a:r>
              <a:rPr lang="en-US" sz="3200" b="1" dirty="0" err="1">
                <a:solidFill>
                  <a:srgbClr val="0070C0"/>
                </a:solidFill>
                <a:ea typeface="+mn-lt"/>
                <a:cs typeface="+mn-lt"/>
              </a:rPr>
              <a:t>podatci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provjeriti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ispravnost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osobnih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podataka</a:t>
            </a:r>
            <a:endParaRPr lang="en-US" sz="3200">
              <a:cs typeface="Calibri" panose="020F0502020204030204"/>
            </a:endParaRPr>
          </a:p>
          <a:p>
            <a:r>
              <a:rPr lang="en-US" sz="3200" dirty="0" err="1">
                <a:ea typeface="+mn-lt"/>
                <a:cs typeface="+mn-lt"/>
              </a:rPr>
              <a:t>osobni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podatci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sinkroniziraju</a:t>
            </a:r>
            <a:r>
              <a:rPr lang="en-US" sz="3200" dirty="0">
                <a:ea typeface="+mn-lt"/>
                <a:cs typeface="+mn-lt"/>
              </a:rPr>
              <a:t> se </a:t>
            </a:r>
            <a:r>
              <a:rPr lang="en-US" sz="3200" dirty="0" err="1">
                <a:ea typeface="+mn-lt"/>
                <a:cs typeface="+mn-lt"/>
              </a:rPr>
              <a:t>iz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školske</a:t>
            </a:r>
            <a:r>
              <a:rPr lang="en-US" sz="3200" dirty="0">
                <a:ea typeface="+mn-lt"/>
                <a:cs typeface="+mn-lt"/>
              </a:rPr>
              <a:t> e-Matice</a:t>
            </a:r>
          </a:p>
          <a:p>
            <a:r>
              <a:rPr lang="en-US" sz="3200" dirty="0" err="1">
                <a:ea typeface="+mn-lt"/>
                <a:cs typeface="+mn-lt"/>
              </a:rPr>
              <a:t>ako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neki</a:t>
            </a:r>
            <a:r>
              <a:rPr lang="en-US" sz="3200" dirty="0">
                <a:ea typeface="+mn-lt"/>
                <a:cs typeface="+mn-lt"/>
              </a:rPr>
              <a:t> od </a:t>
            </a:r>
            <a:r>
              <a:rPr lang="en-US" sz="3200" dirty="0" err="1">
                <a:ea typeface="+mn-lt"/>
                <a:cs typeface="+mn-lt"/>
              </a:rPr>
              <a:t>osobnih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podataka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nije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ispravan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učenik</a:t>
            </a:r>
            <a:r>
              <a:rPr lang="en-US" sz="3200" dirty="0">
                <a:ea typeface="+mn-lt"/>
                <a:cs typeface="+mn-lt"/>
              </a:rPr>
              <a:t> se </a:t>
            </a:r>
            <a:r>
              <a:rPr lang="en-US" sz="3200" dirty="0" err="1">
                <a:ea typeface="+mn-lt"/>
                <a:cs typeface="+mn-lt"/>
              </a:rPr>
              <a:t>treba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javiti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ispitnoj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koordinatorici</a:t>
            </a:r>
            <a:endParaRPr lang="en-US" sz="3200">
              <a:cs typeface="Calibri" panose="020F0502020204030204"/>
            </a:endParaRPr>
          </a:p>
          <a:p>
            <a:r>
              <a:rPr lang="en-US" sz="3200" b="1" dirty="0" err="1">
                <a:solidFill>
                  <a:srgbClr val="0070C0"/>
                </a:solidFill>
                <a:ea typeface="+mn-lt"/>
                <a:cs typeface="+mn-lt"/>
              </a:rPr>
              <a:t>učenik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 ne </a:t>
            </a:r>
            <a:r>
              <a:rPr lang="en-US" sz="3200" b="1" dirty="0" err="1">
                <a:solidFill>
                  <a:srgbClr val="0070C0"/>
                </a:solidFill>
                <a:ea typeface="+mn-lt"/>
                <a:cs typeface="+mn-lt"/>
              </a:rPr>
              <a:t>smije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a typeface="+mn-lt"/>
                <a:cs typeface="+mn-lt"/>
              </a:rPr>
              <a:t>potvrditi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a typeface="+mn-lt"/>
                <a:cs typeface="+mn-lt"/>
              </a:rPr>
              <a:t>neispravne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 </a:t>
            </a:r>
            <a:r>
              <a:rPr lang="en-US" sz="3200" b="1" dirty="0" err="1">
                <a:solidFill>
                  <a:srgbClr val="0070C0"/>
                </a:solidFill>
                <a:ea typeface="+mn-lt"/>
                <a:cs typeface="+mn-lt"/>
              </a:rPr>
              <a:t>ili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a typeface="+mn-lt"/>
                <a:cs typeface="+mn-lt"/>
              </a:rPr>
              <a:t>nepotpune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a typeface="+mn-lt"/>
                <a:cs typeface="+mn-lt"/>
              </a:rPr>
              <a:t>osobne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a typeface="+mn-lt"/>
                <a:cs typeface="+mn-lt"/>
              </a:rPr>
              <a:t>podatke</a:t>
            </a:r>
            <a:endParaRPr lang="en-US" sz="3200" b="1">
              <a:solidFill>
                <a:srgbClr val="0070C0"/>
              </a:solidFill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648435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9CEF1-E479-BE07-172F-5F188E3F6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A screenshot of a computer&#10;&#10;Description automatically generated">
            <a:extLst>
              <a:ext uri="{FF2B5EF4-FFF2-40B4-BE49-F238E27FC236}">
                <a16:creationId xmlns:a16="http://schemas.microsoft.com/office/drawing/2014/main" id="{326411BA-1E1C-5BCB-3AA9-A931E82C0A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2991" y="118858"/>
            <a:ext cx="6021350" cy="6645391"/>
          </a:xfrm>
        </p:spPr>
      </p:pic>
    </p:spTree>
    <p:extLst>
      <p:ext uri="{BB962C8B-B14F-4D97-AF65-F5344CB8AC3E}">
        <p14:creationId xmlns:p14="http://schemas.microsoft.com/office/powerpoint/2010/main" val="22559616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D7FCB-DD0F-1135-F9B8-4CF25F476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+mj-lt"/>
                <a:cs typeface="+mj-lt"/>
              </a:rPr>
              <a:t>PROVJERA I POTVRDA ISPRAVNOSTI OCJENA</a:t>
            </a:r>
            <a:endParaRPr lang="en-US" dirty="0"/>
          </a:p>
          <a:p>
            <a:r>
              <a:rPr lang="en-US" dirty="0">
                <a:ea typeface="+mj-lt"/>
                <a:cs typeface="+mj-lt"/>
              </a:rPr>
              <a:t>UČENIKA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EA8554-3232-6D3C-DF07-588110AE13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 err="1">
                <a:ea typeface="+mn-lt"/>
                <a:cs typeface="+mn-lt"/>
              </a:rPr>
              <a:t>nakon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provjere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i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potvrde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ispravnosti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osobnih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podataka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učenik</a:t>
            </a:r>
            <a:r>
              <a:rPr lang="en-US" sz="3200" dirty="0">
                <a:ea typeface="+mn-lt"/>
                <a:cs typeface="+mn-lt"/>
              </a:rPr>
              <a:t> </a:t>
            </a:r>
            <a:r>
              <a:rPr lang="en-US" sz="3200" dirty="0" err="1">
                <a:ea typeface="+mn-lt"/>
                <a:cs typeface="+mn-lt"/>
              </a:rPr>
              <a:t>treba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a typeface="+mn-lt"/>
                <a:cs typeface="+mn-lt"/>
              </a:rPr>
              <a:t>provjeriti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a typeface="+mn-lt"/>
                <a:cs typeface="+mn-lt"/>
              </a:rPr>
              <a:t>ispravnost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a typeface="+mn-lt"/>
                <a:cs typeface="+mn-lt"/>
              </a:rPr>
              <a:t>ocjena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a typeface="+mn-lt"/>
                <a:cs typeface="+mn-lt"/>
              </a:rPr>
              <a:t>razreda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a typeface="+mn-lt"/>
                <a:cs typeface="+mn-lt"/>
              </a:rPr>
              <a:t>koje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 je </a:t>
            </a:r>
            <a:r>
              <a:rPr lang="en-US" sz="3200" b="1" dirty="0" err="1">
                <a:solidFill>
                  <a:srgbClr val="0070C0"/>
                </a:solidFill>
                <a:ea typeface="+mn-lt"/>
                <a:cs typeface="+mn-lt"/>
              </a:rPr>
              <a:t>završio</a:t>
            </a:r>
            <a:endParaRPr lang="en-US" sz="3200" b="1">
              <a:solidFill>
                <a:srgbClr val="0070C0"/>
              </a:solidFill>
              <a:cs typeface="Calibri" panose="020F0502020204030204"/>
            </a:endParaRPr>
          </a:p>
          <a:p>
            <a:r>
              <a:rPr lang="en-US" sz="3200" dirty="0" err="1">
                <a:ea typeface="+mn-lt"/>
                <a:cs typeface="+mn-lt"/>
              </a:rPr>
              <a:t>ako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ocjena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iz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nekog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predmeta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nije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ispravna</a:t>
            </a:r>
            <a:r>
              <a:rPr lang="en-US" sz="3200" dirty="0">
                <a:ea typeface="+mn-lt"/>
                <a:cs typeface="+mn-lt"/>
              </a:rPr>
              <a:t>, </a:t>
            </a:r>
            <a:r>
              <a:rPr lang="en-US" sz="3200" dirty="0" err="1">
                <a:ea typeface="+mn-lt"/>
                <a:cs typeface="+mn-lt"/>
              </a:rPr>
              <a:t>tj</a:t>
            </a:r>
            <a:r>
              <a:rPr lang="en-US" sz="3200" dirty="0">
                <a:ea typeface="+mn-lt"/>
                <a:cs typeface="+mn-lt"/>
              </a:rPr>
              <a:t>. </a:t>
            </a:r>
            <a:r>
              <a:rPr lang="en-US" sz="3200" dirty="0" err="1">
                <a:ea typeface="+mn-lt"/>
                <a:cs typeface="+mn-lt"/>
              </a:rPr>
              <a:t>nije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ista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kao</a:t>
            </a:r>
            <a:r>
              <a:rPr lang="en-US" sz="3200" dirty="0">
                <a:ea typeface="+mn-lt"/>
                <a:cs typeface="+mn-lt"/>
              </a:rPr>
              <a:t> </a:t>
            </a:r>
            <a:r>
              <a:rPr lang="en-US" sz="3200" dirty="0" err="1">
                <a:ea typeface="+mn-lt"/>
                <a:cs typeface="+mn-lt"/>
              </a:rPr>
              <a:t>i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ocjena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koja</a:t>
            </a:r>
            <a:r>
              <a:rPr lang="en-US" sz="3200" dirty="0">
                <a:ea typeface="+mn-lt"/>
                <a:cs typeface="+mn-lt"/>
              </a:rPr>
              <a:t> je u </a:t>
            </a:r>
            <a:r>
              <a:rPr lang="en-US" sz="3200" dirty="0" err="1">
                <a:ea typeface="+mn-lt"/>
                <a:cs typeface="+mn-lt"/>
              </a:rPr>
              <a:t>svjedodžbi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koju</a:t>
            </a:r>
            <a:r>
              <a:rPr lang="en-US" sz="3200" dirty="0">
                <a:ea typeface="+mn-lt"/>
                <a:cs typeface="+mn-lt"/>
              </a:rPr>
              <a:t> je </a:t>
            </a:r>
            <a:r>
              <a:rPr lang="en-US" sz="3200" dirty="0" err="1">
                <a:ea typeface="+mn-lt"/>
                <a:cs typeface="+mn-lt"/>
              </a:rPr>
              <a:t>učenik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dobio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na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kraju</a:t>
            </a:r>
            <a:r>
              <a:rPr lang="en-US" sz="3200" dirty="0">
                <a:ea typeface="+mn-lt"/>
                <a:cs typeface="+mn-lt"/>
              </a:rPr>
              <a:t> </a:t>
            </a:r>
            <a:r>
              <a:rPr lang="en-US" sz="3200" dirty="0" err="1">
                <a:ea typeface="+mn-lt"/>
                <a:cs typeface="+mn-lt"/>
              </a:rPr>
              <a:t>nastavne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godine</a:t>
            </a:r>
            <a:r>
              <a:rPr lang="en-US" sz="3200" dirty="0">
                <a:ea typeface="+mn-lt"/>
                <a:cs typeface="+mn-lt"/>
              </a:rPr>
              <a:t>, </a:t>
            </a:r>
            <a:r>
              <a:rPr lang="en-US" sz="3200" dirty="0" err="1">
                <a:ea typeface="+mn-lt"/>
                <a:cs typeface="+mn-lt"/>
              </a:rPr>
              <a:t>učenik</a:t>
            </a:r>
            <a:r>
              <a:rPr lang="en-US" sz="3200" dirty="0">
                <a:ea typeface="+mn-lt"/>
                <a:cs typeface="+mn-lt"/>
              </a:rPr>
              <a:t> se </a:t>
            </a:r>
            <a:r>
              <a:rPr lang="en-US" sz="3200" dirty="0" err="1">
                <a:ea typeface="+mn-lt"/>
                <a:cs typeface="+mn-lt"/>
              </a:rPr>
              <a:t>treba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javiti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ispitnoj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koordinatorici</a:t>
            </a:r>
            <a:endParaRPr lang="en-US" sz="3200" dirty="0">
              <a:ea typeface="+mn-lt"/>
              <a:cs typeface="+mn-lt"/>
            </a:endParaRPr>
          </a:p>
          <a:p>
            <a:r>
              <a:rPr lang="en-US" sz="3200" b="1" dirty="0" err="1">
                <a:solidFill>
                  <a:srgbClr val="0070C0"/>
                </a:solidFill>
                <a:ea typeface="+mn-lt"/>
                <a:cs typeface="+mn-lt"/>
              </a:rPr>
              <a:t>nakon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a typeface="+mn-lt"/>
                <a:cs typeface="+mn-lt"/>
              </a:rPr>
              <a:t>što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a typeface="+mn-lt"/>
                <a:cs typeface="+mn-lt"/>
              </a:rPr>
              <a:t>su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a typeface="+mn-lt"/>
                <a:cs typeface="+mn-lt"/>
              </a:rPr>
              <a:t>učeniku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a typeface="+mn-lt"/>
                <a:cs typeface="+mn-lt"/>
              </a:rPr>
              <a:t>vidljive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a typeface="+mn-lt"/>
                <a:cs typeface="+mn-lt"/>
              </a:rPr>
              <a:t>sve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a typeface="+mn-lt"/>
                <a:cs typeface="+mn-lt"/>
              </a:rPr>
              <a:t>ispravne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a typeface="+mn-lt"/>
                <a:cs typeface="+mn-lt"/>
              </a:rPr>
              <a:t>ocjene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 </a:t>
            </a:r>
            <a:r>
              <a:rPr lang="en-US" sz="3200" b="1" dirty="0" err="1">
                <a:solidFill>
                  <a:srgbClr val="0070C0"/>
                </a:solidFill>
                <a:ea typeface="+mn-lt"/>
                <a:cs typeface="+mn-lt"/>
              </a:rPr>
              <a:t>razreda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a typeface="+mn-lt"/>
                <a:cs typeface="+mn-lt"/>
              </a:rPr>
              <a:t>koje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 je </a:t>
            </a:r>
            <a:r>
              <a:rPr lang="en-US" sz="3200" b="1" dirty="0" err="1">
                <a:solidFill>
                  <a:srgbClr val="0070C0"/>
                </a:solidFill>
                <a:ea typeface="+mn-lt"/>
                <a:cs typeface="+mn-lt"/>
              </a:rPr>
              <a:t>završio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ea typeface="+mn-lt"/>
                <a:cs typeface="+mn-lt"/>
              </a:rPr>
              <a:t>učenik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 mora </a:t>
            </a:r>
            <a:r>
              <a:rPr lang="en-US" sz="3200" b="1" dirty="0" err="1">
                <a:solidFill>
                  <a:srgbClr val="0070C0"/>
                </a:solidFill>
                <a:ea typeface="+mn-lt"/>
                <a:cs typeface="+mn-lt"/>
              </a:rPr>
              <a:t>potvrditi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 </a:t>
            </a:r>
            <a:r>
              <a:rPr lang="en-US" sz="3200" b="1" dirty="0" err="1">
                <a:solidFill>
                  <a:srgbClr val="0070C0"/>
                </a:solidFill>
                <a:ea typeface="+mn-lt"/>
                <a:cs typeface="+mn-lt"/>
              </a:rPr>
              <a:t>njihovu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a typeface="+mn-lt"/>
                <a:cs typeface="+mn-lt"/>
              </a:rPr>
              <a:t>ispravnost</a:t>
            </a:r>
            <a:endParaRPr lang="en-US" sz="3200" b="1" dirty="0" err="1">
              <a:solidFill>
                <a:srgbClr val="0070C0"/>
              </a:solidFill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42200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9012F-103F-6037-A2A4-1B9A97D4D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PROVEDBA DRŽAVNE MATURE</a:t>
            </a: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C85822D-6D26-798D-521E-9A2649FECD4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351472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0B3A1-164D-531C-8C98-2E2D7A792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A screenshot of a computer&#10;&#10;Description automatically generated">
            <a:extLst>
              <a:ext uri="{FF2B5EF4-FFF2-40B4-BE49-F238E27FC236}">
                <a16:creationId xmlns:a16="http://schemas.microsoft.com/office/drawing/2014/main" id="{45708CA6-243D-ADE3-5127-E62C552B37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91046" y="81228"/>
            <a:ext cx="7477835" cy="6701837"/>
          </a:xfrm>
        </p:spPr>
      </p:pic>
    </p:spTree>
    <p:extLst>
      <p:ext uri="{BB962C8B-B14F-4D97-AF65-F5344CB8AC3E}">
        <p14:creationId xmlns:p14="http://schemas.microsoft.com/office/powerpoint/2010/main" val="9371130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7934D-A5CD-0889-C44C-450241A41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+mj-lt"/>
                <a:cs typeface="+mj-lt"/>
              </a:rPr>
              <a:t>PRIJAVE ISPITA DRŽAVNE MATURE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21E22F-A26B-8624-A7A9-8203C16D12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566" y="1568048"/>
            <a:ext cx="11535177" cy="492015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200" dirty="0" err="1">
                <a:ea typeface="+mn-lt"/>
                <a:cs typeface="+mn-lt"/>
              </a:rPr>
              <a:t>učenici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imaju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mogućnost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prijavljivati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ispite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državne</a:t>
            </a:r>
            <a:r>
              <a:rPr lang="en-US" sz="3200" dirty="0">
                <a:ea typeface="+mn-lt"/>
                <a:cs typeface="+mn-lt"/>
              </a:rPr>
              <a:t> mature za </a:t>
            </a:r>
            <a:r>
              <a:rPr lang="en-US" sz="3200" dirty="0" err="1">
                <a:ea typeface="+mn-lt"/>
                <a:cs typeface="+mn-lt"/>
              </a:rPr>
              <a:t>ljetni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rok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školske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godine</a:t>
            </a:r>
            <a:r>
              <a:rPr lang="en-US" sz="3200" dirty="0">
                <a:ea typeface="+mn-lt"/>
                <a:cs typeface="+mn-lt"/>
              </a:rPr>
              <a:t> 2024./2025. od 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1. </a:t>
            </a:r>
            <a:r>
              <a:rPr lang="en-US" sz="3200" b="1" dirty="0" err="1">
                <a:solidFill>
                  <a:srgbClr val="0070C0"/>
                </a:solidFill>
                <a:ea typeface="+mn-lt"/>
                <a:cs typeface="+mn-lt"/>
              </a:rPr>
              <a:t>prosinca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 2024. do 15. </a:t>
            </a:r>
            <a:r>
              <a:rPr lang="en-US" sz="3200" b="1" dirty="0" err="1">
                <a:solidFill>
                  <a:srgbClr val="0070C0"/>
                </a:solidFill>
                <a:ea typeface="+mn-lt"/>
                <a:cs typeface="+mn-lt"/>
              </a:rPr>
              <a:t>veljače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 2025. </a:t>
            </a:r>
            <a:r>
              <a:rPr lang="en-US" sz="3200" b="1" dirty="0" err="1">
                <a:solidFill>
                  <a:srgbClr val="0070C0"/>
                </a:solidFill>
                <a:ea typeface="+mn-lt"/>
                <a:cs typeface="+mn-lt"/>
              </a:rPr>
              <a:t>godine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 do 12.00 sati</a:t>
            </a:r>
            <a:endParaRPr lang="en-US" sz="3200" b="1" dirty="0">
              <a:solidFill>
                <a:srgbClr val="0070C0"/>
              </a:solidFill>
              <a:cs typeface="Calibri"/>
            </a:endParaRPr>
          </a:p>
          <a:p>
            <a:r>
              <a:rPr lang="en-US" sz="3200" dirty="0" err="1">
                <a:ea typeface="+mn-lt"/>
                <a:cs typeface="+mn-lt"/>
              </a:rPr>
              <a:t>nakon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prijave</a:t>
            </a:r>
            <a:r>
              <a:rPr lang="en-US" sz="3200" dirty="0">
                <a:ea typeface="+mn-lt"/>
                <a:cs typeface="+mn-lt"/>
              </a:rPr>
              <a:t> u </a:t>
            </a:r>
            <a:r>
              <a:rPr lang="en-US" sz="3200" dirty="0" err="1">
                <a:ea typeface="+mn-lt"/>
                <a:cs typeface="+mn-lt"/>
              </a:rPr>
              <a:t>sustav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na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poveznici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Moj </a:t>
            </a:r>
            <a:r>
              <a:rPr lang="en-US" sz="3200" b="1" dirty="0" err="1">
                <a:solidFill>
                  <a:srgbClr val="0070C0"/>
                </a:solidFill>
                <a:ea typeface="+mn-lt"/>
                <a:cs typeface="+mn-lt"/>
              </a:rPr>
              <a:t>odabir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otvara</a:t>
            </a:r>
            <a:r>
              <a:rPr lang="en-US" sz="3200" dirty="0">
                <a:ea typeface="+mn-lt"/>
                <a:cs typeface="+mn-lt"/>
              </a:rPr>
              <a:t> se </a:t>
            </a:r>
            <a:r>
              <a:rPr lang="en-US" sz="3200" dirty="0" err="1">
                <a:ea typeface="+mn-lt"/>
                <a:cs typeface="+mn-lt"/>
              </a:rPr>
              <a:t>mogućnost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prijave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ispita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državne</a:t>
            </a:r>
            <a:r>
              <a:rPr lang="en-US" sz="3200" dirty="0">
                <a:ea typeface="+mn-lt"/>
                <a:cs typeface="+mn-lt"/>
              </a:rPr>
              <a:t> mature</a:t>
            </a:r>
            <a:endParaRPr lang="en-US" sz="3200" dirty="0">
              <a:cs typeface="Calibri" panose="020F0502020204030204"/>
            </a:endParaRPr>
          </a:p>
          <a:p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do </a:t>
            </a:r>
            <a:r>
              <a:rPr lang="en-US" sz="3200" b="1" dirty="0" err="1">
                <a:solidFill>
                  <a:srgbClr val="0070C0"/>
                </a:solidFill>
                <a:ea typeface="+mn-lt"/>
                <a:cs typeface="+mn-lt"/>
              </a:rPr>
              <a:t>završetka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a typeface="+mn-lt"/>
                <a:cs typeface="+mn-lt"/>
              </a:rPr>
              <a:t>prijave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a typeface="+mn-lt"/>
                <a:cs typeface="+mn-lt"/>
              </a:rPr>
              <a:t>ispita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državne</a:t>
            </a:r>
            <a:r>
              <a:rPr lang="en-US" sz="3200" dirty="0">
                <a:ea typeface="+mn-lt"/>
                <a:cs typeface="+mn-lt"/>
              </a:rPr>
              <a:t> mature </a:t>
            </a:r>
            <a:r>
              <a:rPr lang="en-US" sz="3200" dirty="0" err="1">
                <a:ea typeface="+mn-lt"/>
                <a:cs typeface="+mn-lt"/>
              </a:rPr>
              <a:t>učenik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može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na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svojoj</a:t>
            </a:r>
            <a:r>
              <a:rPr lang="en-US" sz="3200" dirty="0">
                <a:ea typeface="+mn-lt"/>
                <a:cs typeface="+mn-lt"/>
              </a:rPr>
              <a:t> </a:t>
            </a:r>
            <a:r>
              <a:rPr lang="en-US" sz="3200" dirty="0" err="1">
                <a:ea typeface="+mn-lt"/>
                <a:cs typeface="+mn-lt"/>
              </a:rPr>
              <a:t>stranici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mijenjati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prijavljene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ispite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državne</a:t>
            </a:r>
            <a:r>
              <a:rPr lang="en-US" sz="3200" dirty="0">
                <a:ea typeface="+mn-lt"/>
                <a:cs typeface="+mn-lt"/>
              </a:rPr>
              <a:t> mature, </a:t>
            </a:r>
            <a:r>
              <a:rPr lang="en-US" sz="3200" dirty="0" err="1">
                <a:ea typeface="+mn-lt"/>
                <a:cs typeface="+mn-lt"/>
              </a:rPr>
              <a:t>može</a:t>
            </a:r>
            <a:r>
              <a:rPr lang="en-US" sz="3200" dirty="0">
                <a:ea typeface="+mn-lt"/>
                <a:cs typeface="+mn-lt"/>
              </a:rPr>
              <a:t> </a:t>
            </a:r>
            <a:r>
              <a:rPr lang="en-US" sz="3200" dirty="0" err="1">
                <a:ea typeface="+mn-lt"/>
                <a:cs typeface="+mn-lt"/>
              </a:rPr>
              <a:t>mijenjati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razine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prijavljenih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ispita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i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može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brisati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prijavljene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ispite</a:t>
            </a:r>
            <a:endParaRPr lang="en-US" sz="3200" err="1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927806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6750BD-5E0B-2B25-C12F-F1EEA66E91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679" y="1085090"/>
            <a:ext cx="10515600" cy="551043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>
                <a:ea typeface="+mn-lt"/>
                <a:cs typeface="+mn-lt"/>
              </a:rPr>
              <a:t>o </a:t>
            </a:r>
            <a:r>
              <a:rPr lang="en-US" sz="3200" dirty="0" err="1">
                <a:ea typeface="+mn-lt"/>
                <a:cs typeface="+mn-lt"/>
              </a:rPr>
              <a:t>mogućnosti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početka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prijava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studijskih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programa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učenici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će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biti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obaviješteni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na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mrežnim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stranicama</a:t>
            </a:r>
            <a:r>
              <a:rPr lang="en-US" sz="3200" dirty="0">
                <a:ea typeface="+mn-lt"/>
                <a:cs typeface="+mn-lt"/>
              </a:rPr>
              <a:t>: </a:t>
            </a:r>
            <a:r>
              <a:rPr lang="en-US" sz="3200" dirty="0">
                <a:ea typeface="+mn-lt"/>
                <a:cs typeface="+mn-lt"/>
                <a:hlinkClick r:id="rId2"/>
              </a:rPr>
              <a:t>www.studij.hr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i</a:t>
            </a:r>
            <a:r>
              <a:rPr lang="en-US" sz="3200" dirty="0">
                <a:ea typeface="+mn-lt"/>
                <a:cs typeface="+mn-lt"/>
              </a:rPr>
              <a:t> </a:t>
            </a:r>
            <a:r>
              <a:rPr lang="en-US" sz="3200" dirty="0">
                <a:ea typeface="+mn-lt"/>
                <a:cs typeface="+mn-lt"/>
                <a:hlinkClick r:id="rId3"/>
              </a:rPr>
              <a:t>www.postani-student.hr</a:t>
            </a:r>
            <a:r>
              <a:rPr lang="en-US" sz="3200" dirty="0">
                <a:ea typeface="+mn-lt"/>
                <a:cs typeface="+mn-lt"/>
              </a:rPr>
              <a:t> </a:t>
            </a:r>
            <a:r>
              <a:rPr lang="en-US" sz="3200" dirty="0" err="1">
                <a:ea typeface="+mn-lt"/>
                <a:cs typeface="+mn-lt"/>
              </a:rPr>
              <a:t>jer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prijava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studijskih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programa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počne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malo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kasnije</a:t>
            </a:r>
            <a:endParaRPr lang="en-US" sz="3200" dirty="0" err="1">
              <a:cs typeface="Calibri" panose="020F0502020204030204"/>
            </a:endParaRPr>
          </a:p>
          <a:p>
            <a:endParaRPr lang="en-US" sz="3200" dirty="0">
              <a:ea typeface="+mn-lt"/>
              <a:cs typeface="+mn-lt"/>
            </a:endParaRPr>
          </a:p>
          <a:p>
            <a:r>
              <a:rPr lang="en-US" sz="3200" dirty="0" err="1">
                <a:ea typeface="+mn-lt"/>
                <a:cs typeface="+mn-lt"/>
              </a:rPr>
              <a:t>učenici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imaju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mogućnost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prijave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najviše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10 </a:t>
            </a:r>
            <a:r>
              <a:rPr lang="en-US" sz="3200" b="1" dirty="0" err="1">
                <a:solidFill>
                  <a:srgbClr val="0070C0"/>
                </a:solidFill>
                <a:ea typeface="+mn-lt"/>
                <a:cs typeface="+mn-lt"/>
              </a:rPr>
              <a:t>studijskih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a typeface="+mn-lt"/>
                <a:cs typeface="+mn-lt"/>
              </a:rPr>
              <a:t>programa</a:t>
            </a:r>
            <a:endParaRPr lang="en-US" sz="3200" b="1" dirty="0" err="1">
              <a:solidFill>
                <a:srgbClr val="0070C0"/>
              </a:solidFill>
              <a:cs typeface="Calibri" panose="020F0502020204030204"/>
            </a:endParaRPr>
          </a:p>
          <a:p>
            <a:r>
              <a:rPr lang="en-US" sz="3200" dirty="0" err="1">
                <a:ea typeface="+mn-lt"/>
                <a:cs typeface="+mn-lt"/>
              </a:rPr>
              <a:t>studijske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programe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potrebno</a:t>
            </a:r>
            <a:r>
              <a:rPr lang="en-US" sz="3200" dirty="0">
                <a:ea typeface="+mn-lt"/>
                <a:cs typeface="+mn-lt"/>
              </a:rPr>
              <a:t> je </a:t>
            </a:r>
            <a:r>
              <a:rPr lang="en-US" sz="3200" b="1" dirty="0" err="1">
                <a:solidFill>
                  <a:srgbClr val="0070C0"/>
                </a:solidFill>
                <a:ea typeface="+mn-lt"/>
                <a:cs typeface="+mn-lt"/>
              </a:rPr>
              <a:t>poredati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a typeface="+mn-lt"/>
                <a:cs typeface="+mn-lt"/>
              </a:rPr>
              <a:t>prema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 </a:t>
            </a:r>
            <a:r>
              <a:rPr lang="en-US" sz="3200" b="1" dirty="0" err="1">
                <a:solidFill>
                  <a:srgbClr val="0070C0"/>
                </a:solidFill>
                <a:ea typeface="+mn-lt"/>
                <a:cs typeface="+mn-lt"/>
              </a:rPr>
              <a:t>vlastitim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a typeface="+mn-lt"/>
                <a:cs typeface="+mn-lt"/>
              </a:rPr>
              <a:t>prioritetima</a:t>
            </a:r>
            <a:endParaRPr lang="en-US" sz="3200" b="1" dirty="0">
              <a:solidFill>
                <a:srgbClr val="0070C0"/>
              </a:solidFill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9839361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2FF87C-9841-B3E8-9E4D-EAF3F042E2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37738"/>
            <a:ext cx="10515600" cy="563922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>
                <a:ea typeface="+mn-lt"/>
                <a:cs typeface="+mn-lt"/>
              </a:rPr>
              <a:t>na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b="1" dirty="0" err="1">
                <a:solidFill>
                  <a:srgbClr val="0070C0"/>
                </a:solidFill>
                <a:ea typeface="+mn-lt"/>
                <a:cs typeface="+mn-lt"/>
              </a:rPr>
              <a:t>prvo</a:t>
            </a:r>
            <a:r>
              <a:rPr lang="en-US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b="1" dirty="0" err="1">
                <a:solidFill>
                  <a:srgbClr val="0070C0"/>
                </a:solidFill>
                <a:ea typeface="+mn-lt"/>
                <a:cs typeface="+mn-lt"/>
              </a:rPr>
              <a:t>mjesto</a:t>
            </a:r>
            <a:r>
              <a:rPr lang="en-US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b="1" dirty="0" err="1">
                <a:solidFill>
                  <a:srgbClr val="0070C0"/>
                </a:solidFill>
                <a:ea typeface="+mn-lt"/>
                <a:cs typeface="+mn-lt"/>
              </a:rPr>
              <a:t>odabrati</a:t>
            </a:r>
            <a:r>
              <a:rPr lang="en-US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b="1" dirty="0" err="1">
                <a:solidFill>
                  <a:srgbClr val="0070C0"/>
                </a:solidFill>
                <a:ea typeface="+mn-lt"/>
                <a:cs typeface="+mn-lt"/>
              </a:rPr>
              <a:t>najpoželjniji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studijski</a:t>
            </a:r>
            <a:r>
              <a:rPr lang="en-US" dirty="0">
                <a:ea typeface="+mn-lt"/>
                <a:cs typeface="+mn-lt"/>
              </a:rPr>
              <a:t> program</a:t>
            </a:r>
            <a:endParaRPr lang="en-US" dirty="0">
              <a:cs typeface="Calibri" panose="020F0502020204030204"/>
            </a:endParaRPr>
          </a:p>
          <a:p>
            <a:endParaRPr lang="en-US"/>
          </a:p>
          <a:p>
            <a:r>
              <a:rPr lang="en-US" dirty="0" err="1">
                <a:ea typeface="+mn-lt"/>
                <a:cs typeface="+mn-lt"/>
              </a:rPr>
              <a:t>kada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odabere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studijske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programe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učeniku</a:t>
            </a:r>
            <a:r>
              <a:rPr lang="en-US" dirty="0">
                <a:ea typeface="+mn-lt"/>
                <a:cs typeface="+mn-lt"/>
              </a:rPr>
              <a:t> se </a:t>
            </a:r>
            <a:r>
              <a:rPr lang="en-US" b="1" dirty="0" err="1">
                <a:solidFill>
                  <a:srgbClr val="0070C0"/>
                </a:solidFill>
                <a:ea typeface="+mn-lt"/>
                <a:cs typeface="+mn-lt"/>
              </a:rPr>
              <a:t>istovremeno</a:t>
            </a:r>
            <a:r>
              <a:rPr lang="en-US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b="1" dirty="0" err="1">
                <a:solidFill>
                  <a:srgbClr val="0070C0"/>
                </a:solidFill>
                <a:ea typeface="+mn-lt"/>
                <a:cs typeface="+mn-lt"/>
              </a:rPr>
              <a:t>prijavljuju</a:t>
            </a:r>
            <a:r>
              <a:rPr lang="en-US" b="1" dirty="0">
                <a:solidFill>
                  <a:srgbClr val="0070C0"/>
                </a:solidFill>
                <a:ea typeface="+mn-lt"/>
                <a:cs typeface="+mn-lt"/>
              </a:rPr>
              <a:t> </a:t>
            </a:r>
            <a:r>
              <a:rPr lang="en-US" b="1" dirty="0" err="1">
                <a:solidFill>
                  <a:srgbClr val="0070C0"/>
                </a:solidFill>
                <a:ea typeface="+mn-lt"/>
                <a:cs typeface="+mn-lt"/>
              </a:rPr>
              <a:t>ispiti</a:t>
            </a:r>
            <a:r>
              <a:rPr lang="en-US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b="1" dirty="0" err="1">
                <a:solidFill>
                  <a:srgbClr val="0070C0"/>
                </a:solidFill>
                <a:ea typeface="+mn-lt"/>
                <a:cs typeface="+mn-lt"/>
              </a:rPr>
              <a:t>državne</a:t>
            </a:r>
            <a:r>
              <a:rPr lang="en-US" b="1" dirty="0">
                <a:solidFill>
                  <a:srgbClr val="0070C0"/>
                </a:solidFill>
                <a:ea typeface="+mn-lt"/>
                <a:cs typeface="+mn-lt"/>
              </a:rPr>
              <a:t> mature </a:t>
            </a:r>
            <a:r>
              <a:rPr lang="en-US" dirty="0" err="1">
                <a:ea typeface="+mn-lt"/>
                <a:cs typeface="+mn-lt"/>
              </a:rPr>
              <a:t>koje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zahtijevaju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ti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studijski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programi</a:t>
            </a:r>
            <a:endParaRPr lang="en-US">
              <a:cs typeface="Calibri" panose="020F0502020204030204"/>
            </a:endParaRPr>
          </a:p>
          <a:p>
            <a:endParaRPr lang="en-US"/>
          </a:p>
          <a:p>
            <a:r>
              <a:rPr lang="en-US" b="1" dirty="0" err="1">
                <a:solidFill>
                  <a:srgbClr val="0070C0"/>
                </a:solidFill>
                <a:ea typeface="+mn-lt"/>
                <a:cs typeface="+mn-lt"/>
              </a:rPr>
              <a:t>razine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koje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će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učenik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polagati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podcrtane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su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i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b="1" dirty="0" err="1">
                <a:solidFill>
                  <a:srgbClr val="0070C0"/>
                </a:solidFill>
                <a:ea typeface="+mn-lt"/>
                <a:cs typeface="+mn-lt"/>
              </a:rPr>
              <a:t>prikazane</a:t>
            </a:r>
            <a:r>
              <a:rPr lang="en-US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b="1" dirty="0" err="1">
                <a:solidFill>
                  <a:srgbClr val="0070C0"/>
                </a:solidFill>
                <a:ea typeface="+mn-lt"/>
                <a:cs typeface="+mn-lt"/>
              </a:rPr>
              <a:t>neposredno</a:t>
            </a:r>
            <a:r>
              <a:rPr lang="en-US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b="1" dirty="0" err="1">
                <a:solidFill>
                  <a:srgbClr val="0070C0"/>
                </a:solidFill>
                <a:ea typeface="+mn-lt"/>
                <a:cs typeface="+mn-lt"/>
              </a:rPr>
              <a:t>uz</a:t>
            </a:r>
            <a:r>
              <a:rPr lang="en-US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b="1" dirty="0" err="1">
                <a:solidFill>
                  <a:srgbClr val="0070C0"/>
                </a:solidFill>
                <a:ea typeface="+mn-lt"/>
                <a:cs typeface="+mn-lt"/>
              </a:rPr>
              <a:t>sam</a:t>
            </a:r>
            <a:r>
              <a:rPr lang="en-US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b="1" dirty="0" err="1">
                <a:solidFill>
                  <a:srgbClr val="0070C0"/>
                </a:solidFill>
                <a:ea typeface="+mn-lt"/>
                <a:cs typeface="+mn-lt"/>
              </a:rPr>
              <a:t>naziv</a:t>
            </a:r>
            <a:r>
              <a:rPr lang="en-US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b="1" dirty="0" err="1">
                <a:solidFill>
                  <a:srgbClr val="0070C0"/>
                </a:solidFill>
                <a:ea typeface="+mn-lt"/>
                <a:cs typeface="+mn-lt"/>
              </a:rPr>
              <a:t>ispita</a:t>
            </a:r>
            <a:endParaRPr lang="en-US" b="1">
              <a:solidFill>
                <a:srgbClr val="0070C0"/>
              </a:solidFill>
              <a:cs typeface="Calibri" panose="020F0502020204030204"/>
            </a:endParaRPr>
          </a:p>
          <a:p>
            <a:endParaRPr lang="en-US"/>
          </a:p>
          <a:p>
            <a:r>
              <a:rPr lang="en-US" b="1" dirty="0" err="1">
                <a:solidFill>
                  <a:srgbClr val="0070C0"/>
                </a:solidFill>
                <a:ea typeface="+mn-lt"/>
                <a:cs typeface="+mn-lt"/>
              </a:rPr>
              <a:t>razine</a:t>
            </a:r>
            <a:r>
              <a:rPr lang="en-US" dirty="0">
                <a:ea typeface="+mn-lt"/>
                <a:cs typeface="+mn-lt"/>
              </a:rPr>
              <a:t> u </a:t>
            </a:r>
            <a:r>
              <a:rPr lang="en-US" dirty="0" err="1">
                <a:ea typeface="+mn-lt"/>
                <a:cs typeface="+mn-lt"/>
              </a:rPr>
              <a:t>ostalim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stupcima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tablice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odnose</a:t>
            </a:r>
            <a:r>
              <a:rPr lang="en-US" dirty="0">
                <a:ea typeface="+mn-lt"/>
                <a:cs typeface="+mn-lt"/>
              </a:rPr>
              <a:t> se </a:t>
            </a:r>
            <a:r>
              <a:rPr lang="en-US" dirty="0" err="1">
                <a:ea typeface="+mn-lt"/>
                <a:cs typeface="+mn-lt"/>
              </a:rPr>
              <a:t>na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b="1" dirty="0" err="1">
                <a:solidFill>
                  <a:srgbClr val="0070C0"/>
                </a:solidFill>
                <a:ea typeface="+mn-lt"/>
                <a:cs typeface="+mn-lt"/>
              </a:rPr>
              <a:t>zahtjeve</a:t>
            </a:r>
            <a:r>
              <a:rPr lang="en-US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b="1" dirty="0" err="1">
                <a:solidFill>
                  <a:srgbClr val="0070C0"/>
                </a:solidFill>
                <a:ea typeface="+mn-lt"/>
                <a:cs typeface="+mn-lt"/>
              </a:rPr>
              <a:t>pojedinih</a:t>
            </a:r>
            <a:r>
              <a:rPr lang="en-US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b="1" dirty="0" err="1">
                <a:solidFill>
                  <a:srgbClr val="0070C0"/>
                </a:solidFill>
                <a:ea typeface="+mn-lt"/>
                <a:cs typeface="+mn-lt"/>
              </a:rPr>
              <a:t>studijskih</a:t>
            </a:r>
            <a:r>
              <a:rPr lang="en-US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b="1" dirty="0" err="1">
                <a:solidFill>
                  <a:srgbClr val="0070C0"/>
                </a:solidFill>
                <a:ea typeface="+mn-lt"/>
                <a:cs typeface="+mn-lt"/>
              </a:rPr>
              <a:t>programa</a:t>
            </a:r>
            <a:endParaRPr lang="en-US" b="1">
              <a:solidFill>
                <a:srgbClr val="0070C0"/>
              </a:solidFill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7688250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2F30A-6DB4-E4F7-8682-B181A31D5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A screenshot of a computer&#10;&#10;Description automatically generated">
            <a:extLst>
              <a:ext uri="{FF2B5EF4-FFF2-40B4-BE49-F238E27FC236}">
                <a16:creationId xmlns:a16="http://schemas.microsoft.com/office/drawing/2014/main" id="{CFBBDD93-78BE-4CE5-2E73-612E420E11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6296" y="-223"/>
            <a:ext cx="11373555" cy="6685997"/>
          </a:xfrm>
        </p:spPr>
      </p:pic>
    </p:spTree>
    <p:extLst>
      <p:ext uri="{BB962C8B-B14F-4D97-AF65-F5344CB8AC3E}">
        <p14:creationId xmlns:p14="http://schemas.microsoft.com/office/powerpoint/2010/main" val="357495153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4B7A16-0AF5-8E40-9F87-E457563C8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12864"/>
            <a:ext cx="10515600" cy="546409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 err="1">
                <a:ea typeface="+mn-lt"/>
                <a:cs typeface="+mn-lt"/>
              </a:rPr>
              <a:t>brisanjem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odabira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određenoga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studijskog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programa</a:t>
            </a:r>
            <a:r>
              <a:rPr lang="en-US" sz="3200" dirty="0">
                <a:ea typeface="+mn-lt"/>
                <a:cs typeface="+mn-lt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ea typeface="+mn-lt"/>
                <a:cs typeface="+mn-lt"/>
              </a:rPr>
              <a:t>ostaju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a typeface="+mn-lt"/>
                <a:cs typeface="+mn-lt"/>
              </a:rPr>
              <a:t>prijavljeni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  </a:t>
            </a:r>
            <a:r>
              <a:rPr lang="en-US" sz="3200" b="1" dirty="0" err="1">
                <a:solidFill>
                  <a:srgbClr val="0070C0"/>
                </a:solidFill>
                <a:ea typeface="+mn-lt"/>
                <a:cs typeface="+mn-lt"/>
              </a:rPr>
              <a:t>ispiti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a typeface="+mn-lt"/>
                <a:cs typeface="+mn-lt"/>
              </a:rPr>
              <a:t>državne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 mature </a:t>
            </a:r>
            <a:r>
              <a:rPr lang="en-US" sz="3200" b="1" dirty="0" err="1">
                <a:solidFill>
                  <a:srgbClr val="0070C0"/>
                </a:solidFill>
                <a:ea typeface="+mn-lt"/>
                <a:cs typeface="+mn-lt"/>
              </a:rPr>
              <a:t>i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a typeface="+mn-lt"/>
                <a:cs typeface="+mn-lt"/>
              </a:rPr>
              <a:t>razine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a typeface="+mn-lt"/>
                <a:cs typeface="+mn-lt"/>
              </a:rPr>
              <a:t>ispita</a:t>
            </a:r>
            <a:r>
              <a:rPr lang="en-US" sz="3200" dirty="0">
                <a:ea typeface="+mn-lt"/>
                <a:cs typeface="+mn-lt"/>
              </a:rPr>
              <a:t> </a:t>
            </a:r>
            <a:r>
              <a:rPr lang="en-US" sz="3200" dirty="0" err="1">
                <a:ea typeface="+mn-lt"/>
                <a:cs typeface="+mn-lt"/>
              </a:rPr>
              <a:t>koje</a:t>
            </a:r>
            <a:r>
              <a:rPr lang="en-US" sz="3200" dirty="0">
                <a:ea typeface="+mn-lt"/>
                <a:cs typeface="+mn-lt"/>
              </a:rPr>
              <a:t> je taj </a:t>
            </a:r>
            <a:r>
              <a:rPr lang="en-US" sz="3200" dirty="0" err="1">
                <a:ea typeface="+mn-lt"/>
                <a:cs typeface="+mn-lt"/>
              </a:rPr>
              <a:t>studijski</a:t>
            </a:r>
            <a:r>
              <a:rPr lang="en-US" sz="3200" dirty="0">
                <a:ea typeface="+mn-lt"/>
                <a:cs typeface="+mn-lt"/>
              </a:rPr>
              <a:t> program u </a:t>
            </a:r>
            <a:r>
              <a:rPr lang="en-US" sz="3200" dirty="0" err="1">
                <a:ea typeface="+mn-lt"/>
                <a:cs typeface="+mn-lt"/>
              </a:rPr>
              <a:t>sustavu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postavio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kao</a:t>
            </a:r>
            <a:r>
              <a:rPr lang="en-US" sz="3200" dirty="0">
                <a:ea typeface="+mn-lt"/>
                <a:cs typeface="+mn-lt"/>
              </a:rPr>
              <a:t> </a:t>
            </a:r>
            <a:r>
              <a:rPr lang="en-US" sz="3200" dirty="0" err="1">
                <a:ea typeface="+mn-lt"/>
                <a:cs typeface="+mn-lt"/>
              </a:rPr>
              <a:t>kriterij</a:t>
            </a:r>
            <a:r>
              <a:rPr lang="en-US" sz="3200" dirty="0">
                <a:ea typeface="+mn-lt"/>
                <a:cs typeface="+mn-lt"/>
              </a:rPr>
              <a:t> za </a:t>
            </a:r>
            <a:r>
              <a:rPr lang="en-US" sz="3200" dirty="0" err="1">
                <a:ea typeface="+mn-lt"/>
                <a:cs typeface="+mn-lt"/>
              </a:rPr>
              <a:t>rangiranje</a:t>
            </a:r>
            <a:endParaRPr lang="en-US" sz="3200">
              <a:cs typeface="Calibri"/>
            </a:endParaRPr>
          </a:p>
          <a:p>
            <a:endParaRPr lang="en-US" sz="3200" dirty="0">
              <a:cs typeface="Calibri"/>
            </a:endParaRPr>
          </a:p>
          <a:p>
            <a:r>
              <a:rPr lang="en-US" sz="3200" dirty="0" err="1">
                <a:ea typeface="+mn-lt"/>
                <a:cs typeface="+mn-lt"/>
              </a:rPr>
              <a:t>ako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učenik</a:t>
            </a:r>
            <a:r>
              <a:rPr lang="en-US" sz="3200" dirty="0">
                <a:ea typeface="+mn-lt"/>
                <a:cs typeface="+mn-lt"/>
              </a:rPr>
              <a:t> ne </a:t>
            </a:r>
            <a:r>
              <a:rPr lang="en-US" sz="3200" dirty="0" err="1">
                <a:ea typeface="+mn-lt"/>
                <a:cs typeface="+mn-lt"/>
              </a:rPr>
              <a:t>želi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polagati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automatski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prijavljene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ispite</a:t>
            </a:r>
            <a:r>
              <a:rPr lang="en-US" sz="3200" dirty="0">
                <a:ea typeface="+mn-lt"/>
                <a:cs typeface="+mn-lt"/>
              </a:rPr>
              <a:t>, mora </a:t>
            </a:r>
            <a:r>
              <a:rPr lang="en-US" sz="3200" dirty="0" err="1">
                <a:ea typeface="+mn-lt"/>
                <a:cs typeface="+mn-lt"/>
              </a:rPr>
              <a:t>ih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a typeface="+mn-lt"/>
                <a:cs typeface="+mn-lt"/>
              </a:rPr>
              <a:t>samostalno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a typeface="+mn-lt"/>
                <a:cs typeface="+mn-lt"/>
              </a:rPr>
              <a:t>brisati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na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svojoj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stranici</a:t>
            </a:r>
            <a:r>
              <a:rPr lang="en-US" sz="3200" dirty="0">
                <a:ea typeface="+mn-lt"/>
                <a:cs typeface="+mn-lt"/>
              </a:rPr>
              <a:t> u </a:t>
            </a:r>
            <a:r>
              <a:rPr lang="en-US" sz="3200" dirty="0" err="1">
                <a:ea typeface="+mn-lt"/>
                <a:cs typeface="+mn-lt"/>
              </a:rPr>
              <a:t>zadanome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roku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prijave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ispita</a:t>
            </a:r>
            <a:endParaRPr lang="en-US" sz="3200" dirty="0">
              <a:ea typeface="+mn-lt"/>
              <a:cs typeface="+mn-lt"/>
            </a:endParaRPr>
          </a:p>
          <a:p>
            <a:endParaRPr lang="en-US" sz="3200" dirty="0">
              <a:cs typeface="Calibri" panose="020F0502020204030204"/>
            </a:endParaRPr>
          </a:p>
          <a:p>
            <a:r>
              <a:rPr lang="en-US" sz="3200" dirty="0">
                <a:ea typeface="+mn-lt"/>
                <a:cs typeface="+mn-lt"/>
              </a:rPr>
              <a:t>za </a:t>
            </a:r>
            <a:r>
              <a:rPr lang="en-US" sz="3200" dirty="0" err="1">
                <a:ea typeface="+mn-lt"/>
                <a:cs typeface="+mn-lt"/>
              </a:rPr>
              <a:t>promjenu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prijavljene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razine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ispita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državne</a:t>
            </a:r>
            <a:r>
              <a:rPr lang="en-US" sz="3200" dirty="0">
                <a:ea typeface="+mn-lt"/>
                <a:cs typeface="+mn-lt"/>
              </a:rPr>
              <a:t> mature (</a:t>
            </a:r>
            <a:r>
              <a:rPr lang="en-US" sz="3200" dirty="0" err="1">
                <a:ea typeface="+mn-lt"/>
                <a:cs typeface="+mn-lt"/>
              </a:rPr>
              <a:t>iz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više</a:t>
            </a:r>
            <a:r>
              <a:rPr lang="en-US" sz="3200" dirty="0">
                <a:ea typeface="+mn-lt"/>
                <a:cs typeface="+mn-lt"/>
              </a:rPr>
              <a:t> (A) u </a:t>
            </a:r>
            <a:r>
              <a:rPr lang="en-US" sz="3200" dirty="0" err="1">
                <a:ea typeface="+mn-lt"/>
                <a:cs typeface="+mn-lt"/>
              </a:rPr>
              <a:t>osnovnu</a:t>
            </a:r>
            <a:r>
              <a:rPr lang="en-US" sz="3200" dirty="0">
                <a:ea typeface="+mn-lt"/>
                <a:cs typeface="+mn-lt"/>
              </a:rPr>
              <a:t> (B) </a:t>
            </a:r>
            <a:r>
              <a:rPr lang="en-US" sz="3200" dirty="0" err="1">
                <a:ea typeface="+mn-lt"/>
                <a:cs typeface="+mn-lt"/>
              </a:rPr>
              <a:t>razinu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i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obrnuto</a:t>
            </a:r>
            <a:r>
              <a:rPr lang="en-US" sz="3200" dirty="0">
                <a:ea typeface="+mn-lt"/>
                <a:cs typeface="+mn-lt"/>
              </a:rPr>
              <a:t>) </a:t>
            </a:r>
            <a:r>
              <a:rPr lang="en-US" sz="3200" b="1" dirty="0" err="1">
                <a:solidFill>
                  <a:srgbClr val="0070C0"/>
                </a:solidFill>
                <a:ea typeface="+mn-lt"/>
                <a:cs typeface="+mn-lt"/>
              </a:rPr>
              <a:t>potrebno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 je </a:t>
            </a:r>
            <a:r>
              <a:rPr lang="en-US" sz="3200" b="1" dirty="0" err="1">
                <a:solidFill>
                  <a:srgbClr val="0070C0"/>
                </a:solidFill>
                <a:ea typeface="+mn-lt"/>
                <a:cs typeface="+mn-lt"/>
              </a:rPr>
              <a:t>kliknuti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a typeface="+mn-lt"/>
                <a:cs typeface="+mn-lt"/>
              </a:rPr>
              <a:t>na</a:t>
            </a:r>
            <a:r>
              <a:rPr lang="en-US" sz="3200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a typeface="+mn-lt"/>
                <a:cs typeface="+mn-lt"/>
              </a:rPr>
              <a:t>slovo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koje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označava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razinu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ispita</a:t>
            </a:r>
            <a:endParaRPr lang="en-US" sz="3200" dirty="0" err="1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0108130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7F7AF4-72C6-4B71-9E40-53E8BFEF36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20013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A23AB6-11CA-7A66-F9AA-25F6B9E71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131" y="245082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Kalendar važnih datuma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55D594C-3639-FE0B-91E3-354BB5302C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1519371"/>
              </p:ext>
            </p:extLst>
          </p:nvPr>
        </p:nvGraphicFramePr>
        <p:xfrm>
          <a:off x="932052" y="2246409"/>
          <a:ext cx="10327895" cy="405813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471992">
                  <a:extLst>
                    <a:ext uri="{9D8B030D-6E8A-4147-A177-3AD203B41FA5}">
                      <a16:colId xmlns:a16="http://schemas.microsoft.com/office/drawing/2014/main" val="2114404770"/>
                    </a:ext>
                  </a:extLst>
                </a:gridCol>
                <a:gridCol w="6855903">
                  <a:extLst>
                    <a:ext uri="{9D8B030D-6E8A-4147-A177-3AD203B41FA5}">
                      <a16:colId xmlns:a16="http://schemas.microsoft.com/office/drawing/2014/main" val="3802317998"/>
                    </a:ext>
                  </a:extLst>
                </a:gridCol>
              </a:tblGrid>
              <a:tr h="707276">
                <a:tc>
                  <a:txBody>
                    <a:bodyPr/>
                    <a:lstStyle/>
                    <a:p>
                      <a:r>
                        <a:rPr lang="en-US" sz="2700" b="1" cap="none" spc="0" dirty="0">
                          <a:solidFill>
                            <a:schemeClr val="tx1"/>
                          </a:solidFill>
                        </a:rPr>
                        <a:t>VRIJEME</a:t>
                      </a:r>
                    </a:p>
                  </a:txBody>
                  <a:tcPr marL="108080" marR="154400" marT="30880" marB="231601" anchor="b"/>
                </a:tc>
                <a:tc>
                  <a:txBody>
                    <a:bodyPr/>
                    <a:lstStyle/>
                    <a:p>
                      <a:r>
                        <a:rPr lang="en-US" sz="2700" b="1" cap="none" spc="0" dirty="0">
                          <a:solidFill>
                            <a:schemeClr val="tx1"/>
                          </a:solidFill>
                        </a:rPr>
                        <a:t>AKTIVNOSTI ZA UČENIKE</a:t>
                      </a:r>
                    </a:p>
                  </a:txBody>
                  <a:tcPr marL="108080" marR="154400" marT="30880" marB="231601" anchor="b"/>
                </a:tc>
                <a:extLst>
                  <a:ext uri="{0D108BD9-81ED-4DB2-BD59-A6C34878D82A}">
                    <a16:rowId xmlns:a16="http://schemas.microsoft.com/office/drawing/2014/main" val="2768900244"/>
                  </a:ext>
                </a:extLst>
              </a:tr>
              <a:tr h="1526633">
                <a:tc>
                  <a:txBody>
                    <a:bodyPr/>
                    <a:lstStyle/>
                    <a:p>
                      <a:r>
                        <a:rPr lang="en-US" sz="2000" b="1" cap="none" spc="0" dirty="0">
                          <a:solidFill>
                            <a:schemeClr val="tx1"/>
                          </a:solidFill>
                        </a:rPr>
                        <a:t>1. 12. 2024. - 15. 2. 2025.</a:t>
                      </a:r>
                    </a:p>
                  </a:txBody>
                  <a:tcPr marL="108080" marR="154400" marT="30880" marB="231601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u="none" strike="noStrike" cap="none" spc="0" noProof="0" dirty="0">
                          <a:solidFill>
                            <a:schemeClr val="tx1"/>
                          </a:solidFill>
                        </a:rPr>
                        <a:t>• </a:t>
                      </a:r>
                      <a:r>
                        <a:rPr lang="en-US" sz="2000" b="0" u="none" strike="noStrike" cap="none" spc="0" noProof="0" dirty="0" err="1">
                          <a:solidFill>
                            <a:schemeClr val="tx1"/>
                          </a:solidFill>
                        </a:rPr>
                        <a:t>prijava</a:t>
                      </a:r>
                      <a:r>
                        <a:rPr lang="en-US" sz="2000" b="0" u="none" strike="noStrike" cap="none" spc="0" noProof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0" u="none" strike="noStrike" cap="none" spc="0" noProof="0" dirty="0" err="1">
                          <a:solidFill>
                            <a:schemeClr val="tx1"/>
                          </a:solidFill>
                        </a:rPr>
                        <a:t>ispita</a:t>
                      </a:r>
                      <a:r>
                        <a:rPr lang="en-US" sz="2000" b="0" u="none" strike="noStrike" cap="none" spc="0" noProof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0" u="none" strike="noStrike" cap="none" spc="0" noProof="0" dirty="0" err="1">
                          <a:solidFill>
                            <a:schemeClr val="tx1"/>
                          </a:solidFill>
                        </a:rPr>
                        <a:t>državne</a:t>
                      </a:r>
                      <a:r>
                        <a:rPr lang="en-US" sz="2000" b="0" u="none" strike="noStrike" cap="none" spc="0" noProof="0" dirty="0">
                          <a:solidFill>
                            <a:schemeClr val="tx1"/>
                          </a:solidFill>
                        </a:rPr>
                        <a:t> mature do 15. 2. 2025. do 12.00 sati</a:t>
                      </a:r>
                      <a:endParaRPr lang="en-US" sz="2000" cap="none" spc="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u="none" strike="noStrike" cap="none" spc="0" noProof="0" dirty="0">
                          <a:solidFill>
                            <a:schemeClr val="tx1"/>
                          </a:solidFill>
                        </a:rPr>
                        <a:t>• </a:t>
                      </a:r>
                      <a:r>
                        <a:rPr lang="en-US" sz="2000" b="0" u="none" strike="noStrike" cap="none" spc="0" noProof="0" dirty="0" err="1">
                          <a:solidFill>
                            <a:schemeClr val="tx1"/>
                          </a:solidFill>
                        </a:rPr>
                        <a:t>potvrda</a:t>
                      </a:r>
                      <a:r>
                        <a:rPr lang="en-US" sz="2000" b="0" u="none" strike="noStrike" cap="none" spc="0" noProof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0" u="none" strike="noStrike" cap="none" spc="0" noProof="0" dirty="0" err="1">
                          <a:solidFill>
                            <a:schemeClr val="tx1"/>
                          </a:solidFill>
                        </a:rPr>
                        <a:t>ispravnosti</a:t>
                      </a:r>
                      <a:r>
                        <a:rPr lang="en-US" sz="2000" b="0" u="none" strike="noStrike" cap="none" spc="0" noProof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0" u="none" strike="noStrike" cap="none" spc="0" noProof="0" dirty="0" err="1">
                          <a:solidFill>
                            <a:schemeClr val="tx1"/>
                          </a:solidFill>
                        </a:rPr>
                        <a:t>osobnih</a:t>
                      </a:r>
                      <a:r>
                        <a:rPr lang="en-US" sz="2000" b="0" u="none" strike="noStrike" cap="none" spc="0" noProof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0" u="none" strike="noStrike" cap="none" spc="0" noProof="0" dirty="0" err="1">
                          <a:solidFill>
                            <a:schemeClr val="tx1"/>
                          </a:solidFill>
                        </a:rPr>
                        <a:t>podataka</a:t>
                      </a:r>
                      <a:r>
                        <a:rPr lang="en-US" sz="2000" b="0" u="none" strike="noStrike" cap="none" spc="0" noProof="0" dirty="0">
                          <a:solidFill>
                            <a:schemeClr val="tx1"/>
                          </a:solidFill>
                        </a:rPr>
                        <a:t> VAŽNO!</a:t>
                      </a:r>
                      <a:endParaRPr lang="en-US" sz="2000" cap="none" spc="0" dirty="0">
                        <a:solidFill>
                          <a:schemeClr val="tx1"/>
                        </a:solidFill>
                      </a:endParaRPr>
                    </a:p>
                    <a:p>
                      <a:pPr marL="0" lvl="0" indent="0">
                        <a:buNone/>
                      </a:pPr>
                      <a:r>
                        <a:rPr lang="en-US" sz="2000" b="0" u="none" strike="noStrike" cap="none" spc="0" noProof="0" dirty="0">
                          <a:solidFill>
                            <a:schemeClr val="tx1"/>
                          </a:solidFill>
                        </a:rPr>
                        <a:t>• </a:t>
                      </a:r>
                      <a:r>
                        <a:rPr lang="en-US" sz="2000" b="0" u="none" strike="noStrike" cap="none" spc="0" noProof="0" dirty="0" err="1">
                          <a:solidFill>
                            <a:schemeClr val="tx1"/>
                          </a:solidFill>
                        </a:rPr>
                        <a:t>potvrda</a:t>
                      </a:r>
                      <a:r>
                        <a:rPr lang="en-US" sz="2000" b="0" u="none" strike="noStrike" cap="none" spc="0" noProof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0" u="none" strike="noStrike" cap="none" spc="0" noProof="0" dirty="0" err="1">
                          <a:solidFill>
                            <a:schemeClr val="tx1"/>
                          </a:solidFill>
                        </a:rPr>
                        <a:t>ispravnosti</a:t>
                      </a:r>
                      <a:r>
                        <a:rPr lang="en-US" sz="2000" b="0" u="none" strike="noStrike" cap="none" spc="0" noProof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0" u="none" strike="noStrike" cap="none" spc="0" noProof="0" dirty="0" err="1">
                          <a:solidFill>
                            <a:schemeClr val="tx1"/>
                          </a:solidFill>
                        </a:rPr>
                        <a:t>ocjena</a:t>
                      </a:r>
                      <a:r>
                        <a:rPr lang="en-US" sz="2000" b="0" u="none" strike="noStrike" cap="none" spc="0" noProof="0" dirty="0">
                          <a:solidFill>
                            <a:schemeClr val="tx1"/>
                          </a:solidFill>
                        </a:rPr>
                        <a:t> od </a:t>
                      </a:r>
                      <a:r>
                        <a:rPr lang="en-US" sz="2000" b="0" u="none" strike="noStrike" cap="none" spc="0" noProof="0" dirty="0" err="1">
                          <a:solidFill>
                            <a:schemeClr val="tx1"/>
                          </a:solidFill>
                        </a:rPr>
                        <a:t>prvoga</a:t>
                      </a:r>
                      <a:r>
                        <a:rPr lang="en-US" sz="2000" b="0" u="none" strike="noStrike" cap="none" spc="0" noProof="0" dirty="0">
                          <a:solidFill>
                            <a:schemeClr val="tx1"/>
                          </a:solidFill>
                        </a:rPr>
                        <a:t> do </a:t>
                      </a:r>
                      <a:r>
                        <a:rPr lang="en-US" sz="2000" b="0" u="none" strike="noStrike" cap="none" spc="0" noProof="0" dirty="0" err="1">
                          <a:solidFill>
                            <a:schemeClr val="tx1"/>
                          </a:solidFill>
                        </a:rPr>
                        <a:t>trećega</a:t>
                      </a:r>
                      <a:r>
                        <a:rPr lang="en-US" sz="2000" b="0" u="none" strike="noStrike" cap="none" spc="0" noProof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0" u="none" strike="noStrike" cap="none" spc="0" noProof="0" dirty="0" err="1">
                          <a:solidFill>
                            <a:schemeClr val="tx1"/>
                          </a:solidFill>
                        </a:rPr>
                        <a:t>razreda</a:t>
                      </a:r>
                      <a:r>
                        <a:rPr lang="en-US" sz="2000" b="0" u="none" strike="noStrike" cap="none" spc="0" noProof="0" dirty="0">
                          <a:solidFill>
                            <a:schemeClr val="tx1"/>
                          </a:solidFill>
                        </a:rPr>
                        <a:t> VAŽNO!</a:t>
                      </a:r>
                      <a:endParaRPr lang="en-US" sz="20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08080" marR="154400" marT="30880" marB="231601"/>
                </a:tc>
                <a:extLst>
                  <a:ext uri="{0D108BD9-81ED-4DB2-BD59-A6C34878D82A}">
                    <a16:rowId xmlns:a16="http://schemas.microsoft.com/office/drawing/2014/main" val="2640264486"/>
                  </a:ext>
                </a:extLst>
              </a:tr>
              <a:tr h="1219374">
                <a:tc>
                  <a:txBody>
                    <a:bodyPr/>
                    <a:lstStyle/>
                    <a:p>
                      <a:r>
                        <a:rPr lang="en-US" sz="2000" b="1" cap="none" spc="0" dirty="0">
                          <a:solidFill>
                            <a:schemeClr val="tx1"/>
                          </a:solidFill>
                        </a:rPr>
                        <a:t>15. 2. 2025. - 2. 5. 2025.</a:t>
                      </a:r>
                    </a:p>
                  </a:txBody>
                  <a:tcPr marL="108080" marR="154400" marT="30880" marB="231601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u="none" strike="noStrike" cap="none" spc="0" noProof="0" dirty="0">
                          <a:solidFill>
                            <a:schemeClr val="tx1"/>
                          </a:solidFill>
                        </a:rPr>
                        <a:t>• </a:t>
                      </a:r>
                      <a:r>
                        <a:rPr lang="en-US" sz="2000" b="0" u="none" strike="noStrike" cap="none" spc="0" noProof="0" dirty="0" err="1">
                          <a:solidFill>
                            <a:schemeClr val="tx1"/>
                          </a:solidFill>
                        </a:rPr>
                        <a:t>naknadna</a:t>
                      </a:r>
                      <a:r>
                        <a:rPr lang="en-US" sz="2000" b="0" u="none" strike="noStrike" cap="none" spc="0" noProof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0" u="none" strike="noStrike" cap="none" spc="0" noProof="0" dirty="0" err="1">
                          <a:solidFill>
                            <a:schemeClr val="tx1"/>
                          </a:solidFill>
                        </a:rPr>
                        <a:t>prijava</a:t>
                      </a:r>
                      <a:r>
                        <a:rPr lang="en-US" sz="2000" b="0" u="none" strike="noStrike" cap="none" spc="0" noProof="0" dirty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en-US" sz="2000" b="0" u="none" strike="noStrike" cap="none" spc="0" noProof="0" dirty="0" err="1">
                          <a:solidFill>
                            <a:schemeClr val="tx1"/>
                          </a:solidFill>
                        </a:rPr>
                        <a:t>samo</a:t>
                      </a:r>
                      <a:r>
                        <a:rPr lang="en-US" sz="2000" b="0" u="none" strike="noStrike" cap="none" spc="0" noProof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0" u="none" strike="noStrike" cap="none" spc="0" noProof="0" dirty="0" err="1">
                          <a:solidFill>
                            <a:schemeClr val="tx1"/>
                          </a:solidFill>
                        </a:rPr>
                        <a:t>iz</a:t>
                      </a:r>
                      <a:r>
                        <a:rPr lang="en-US" sz="2000" b="0" u="none" strike="noStrike" cap="none" spc="0" noProof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0" u="none" strike="noStrike" cap="none" spc="0" noProof="0" dirty="0" err="1">
                          <a:solidFill>
                            <a:schemeClr val="tx1"/>
                          </a:solidFill>
                        </a:rPr>
                        <a:t>opravdanih</a:t>
                      </a:r>
                      <a:r>
                        <a:rPr lang="en-US" sz="2000" b="0" u="none" strike="noStrike" cap="none" spc="0" noProof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0" u="none" strike="noStrike" cap="none" spc="0" noProof="0" dirty="0" err="1">
                          <a:solidFill>
                            <a:schemeClr val="tx1"/>
                          </a:solidFill>
                        </a:rPr>
                        <a:t>razloga</a:t>
                      </a:r>
                      <a:r>
                        <a:rPr lang="en-US" sz="2000" b="0" u="none" strike="noStrike" cap="none" spc="0" noProof="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000" cap="none" spc="0" dirty="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u="none" strike="noStrike" cap="none" spc="0" noProof="0" dirty="0">
                          <a:solidFill>
                            <a:schemeClr val="tx1"/>
                          </a:solidFill>
                        </a:rPr>
                        <a:t>• </a:t>
                      </a:r>
                      <a:r>
                        <a:rPr lang="en-US" sz="2000" b="0" u="none" strike="noStrike" cap="none" spc="0" noProof="0" dirty="0" err="1">
                          <a:solidFill>
                            <a:schemeClr val="tx1"/>
                          </a:solidFill>
                        </a:rPr>
                        <a:t>promjena</a:t>
                      </a:r>
                      <a:r>
                        <a:rPr lang="en-US" sz="2000" b="0" u="none" strike="noStrike" cap="none" spc="0" noProof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0" u="none" strike="noStrike" cap="none" spc="0" noProof="0" dirty="0" err="1">
                          <a:solidFill>
                            <a:schemeClr val="tx1"/>
                          </a:solidFill>
                        </a:rPr>
                        <a:t>prijavljenih</a:t>
                      </a:r>
                      <a:r>
                        <a:rPr lang="en-US" sz="2000" b="0" u="none" strike="noStrike" cap="none" spc="0" noProof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0" u="none" strike="noStrike" cap="none" spc="0" noProof="0" dirty="0" err="1">
                          <a:solidFill>
                            <a:schemeClr val="tx1"/>
                          </a:solidFill>
                        </a:rPr>
                        <a:t>ispita</a:t>
                      </a:r>
                      <a:r>
                        <a:rPr lang="en-US" sz="2000" b="0" u="none" strike="noStrike" cap="none" spc="0" noProof="0" dirty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en-US" sz="2000" b="0" u="none" strike="noStrike" cap="none" spc="0" noProof="0" dirty="0" err="1">
                          <a:solidFill>
                            <a:schemeClr val="tx1"/>
                          </a:solidFill>
                        </a:rPr>
                        <a:t>samo</a:t>
                      </a:r>
                      <a:r>
                        <a:rPr lang="en-US" sz="2000" b="0" u="none" strike="noStrike" cap="none" spc="0" noProof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0" u="none" strike="noStrike" cap="none" spc="0" noProof="0" dirty="0" err="1">
                          <a:solidFill>
                            <a:schemeClr val="tx1"/>
                          </a:solidFill>
                        </a:rPr>
                        <a:t>iz</a:t>
                      </a:r>
                      <a:r>
                        <a:rPr lang="en-US" sz="2000" b="0" u="none" strike="noStrike" cap="none" spc="0" noProof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0" u="none" strike="noStrike" cap="none" spc="0" noProof="0" dirty="0" err="1">
                          <a:solidFill>
                            <a:schemeClr val="tx1"/>
                          </a:solidFill>
                        </a:rPr>
                        <a:t>opravdanih</a:t>
                      </a:r>
                      <a:r>
                        <a:rPr lang="en-US" sz="2000" b="0" u="none" strike="noStrike" cap="none" spc="0" noProof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0" u="none" strike="noStrike" cap="none" spc="0" noProof="0" dirty="0" err="1">
                          <a:solidFill>
                            <a:schemeClr val="tx1"/>
                          </a:solidFill>
                        </a:rPr>
                        <a:t>razloga</a:t>
                      </a:r>
                      <a:r>
                        <a:rPr lang="en-US" sz="2000" b="0" u="none" strike="noStrike" cap="none" spc="0" noProof="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000" cap="none" spc="0" dirty="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u="none" strike="noStrike" cap="none" spc="0" noProof="0" dirty="0">
                          <a:solidFill>
                            <a:schemeClr val="tx1"/>
                          </a:solidFill>
                        </a:rPr>
                        <a:t>• </a:t>
                      </a:r>
                      <a:r>
                        <a:rPr lang="en-US" sz="2000" b="0" u="none" strike="noStrike" cap="none" spc="0" noProof="0" dirty="0" err="1">
                          <a:solidFill>
                            <a:schemeClr val="tx1"/>
                          </a:solidFill>
                        </a:rPr>
                        <a:t>odjava</a:t>
                      </a:r>
                      <a:r>
                        <a:rPr lang="en-US" sz="2000" b="0" u="none" strike="noStrike" cap="none" spc="0" noProof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0" u="none" strike="noStrike" cap="none" spc="0" noProof="0" dirty="0" err="1">
                          <a:solidFill>
                            <a:schemeClr val="tx1"/>
                          </a:solidFill>
                        </a:rPr>
                        <a:t>prijavljenih</a:t>
                      </a:r>
                      <a:r>
                        <a:rPr lang="en-US" sz="2000" b="0" u="none" strike="noStrike" cap="none" spc="0" noProof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0" u="none" strike="noStrike" cap="none" spc="0" noProof="0" dirty="0" err="1">
                          <a:solidFill>
                            <a:schemeClr val="tx1"/>
                          </a:solidFill>
                        </a:rPr>
                        <a:t>ispita</a:t>
                      </a:r>
                      <a:endParaRPr lang="en-US" sz="2000" cap="none" spc="0" dirty="0" err="1">
                        <a:solidFill>
                          <a:schemeClr val="tx1"/>
                        </a:solidFill>
                      </a:endParaRPr>
                    </a:p>
                  </a:txBody>
                  <a:tcPr marL="108080" marR="154400" marT="30880" marB="231601"/>
                </a:tc>
                <a:extLst>
                  <a:ext uri="{0D108BD9-81ED-4DB2-BD59-A6C34878D82A}">
                    <a16:rowId xmlns:a16="http://schemas.microsoft.com/office/drawing/2014/main" val="954904574"/>
                  </a:ext>
                </a:extLst>
              </a:tr>
              <a:tr h="604856">
                <a:tc>
                  <a:txBody>
                    <a:bodyPr/>
                    <a:lstStyle/>
                    <a:p>
                      <a:r>
                        <a:rPr lang="en-US" sz="2000" b="1" cap="none" spc="0" dirty="0">
                          <a:solidFill>
                            <a:schemeClr val="tx1"/>
                          </a:solidFill>
                        </a:rPr>
                        <a:t>26. 5. 2025. - 29. 5. 2025.</a:t>
                      </a:r>
                    </a:p>
                  </a:txBody>
                  <a:tcPr marL="108080" marR="154400" marT="30880" marB="231601"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lang="en-US" sz="2000" b="0" u="none" strike="noStrike" cap="none" spc="0" noProof="0" dirty="0">
                          <a:solidFill>
                            <a:schemeClr val="tx1"/>
                          </a:solidFill>
                        </a:rPr>
                        <a:t>• </a:t>
                      </a:r>
                      <a:r>
                        <a:rPr lang="en-US" sz="2000" b="0" u="none" strike="noStrike" cap="none" spc="0" noProof="0" dirty="0" err="1">
                          <a:solidFill>
                            <a:schemeClr val="tx1"/>
                          </a:solidFill>
                        </a:rPr>
                        <a:t>potvrda</a:t>
                      </a:r>
                      <a:r>
                        <a:rPr lang="en-US" sz="2000" b="0" u="none" strike="noStrike" cap="none" spc="0" noProof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0" u="none" strike="noStrike" cap="none" spc="0" noProof="0" dirty="0" err="1">
                          <a:solidFill>
                            <a:schemeClr val="tx1"/>
                          </a:solidFill>
                        </a:rPr>
                        <a:t>ocjena</a:t>
                      </a:r>
                      <a:r>
                        <a:rPr lang="en-US" sz="2000" b="0" u="none" strike="noStrike" cap="none" spc="0" noProof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0" u="none" strike="noStrike" cap="none" spc="0" noProof="0" dirty="0" err="1">
                          <a:solidFill>
                            <a:schemeClr val="tx1"/>
                          </a:solidFill>
                        </a:rPr>
                        <a:t>četvrtoga</a:t>
                      </a:r>
                      <a:r>
                        <a:rPr lang="en-US" sz="2000" b="0" u="none" strike="noStrike" cap="none" spc="0" noProof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0" u="none" strike="noStrike" cap="none" spc="0" noProof="0" dirty="0" err="1">
                          <a:solidFill>
                            <a:schemeClr val="tx1"/>
                          </a:solidFill>
                        </a:rPr>
                        <a:t>razreda</a:t>
                      </a:r>
                      <a:endParaRPr lang="en-US" sz="2000" cap="none" spc="0" dirty="0" err="1">
                        <a:solidFill>
                          <a:schemeClr val="tx1"/>
                        </a:solidFill>
                      </a:endParaRPr>
                    </a:p>
                  </a:txBody>
                  <a:tcPr marL="108080" marR="154400" marT="30880" marB="231601"/>
                </a:tc>
                <a:extLst>
                  <a:ext uri="{0D108BD9-81ED-4DB2-BD59-A6C34878D82A}">
                    <a16:rowId xmlns:a16="http://schemas.microsoft.com/office/drawing/2014/main" val="30639344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636714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95746E-7747-02F4-F792-A0D5B6F72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US" sz="3600">
                <a:ea typeface="+mj-lt"/>
                <a:cs typeface="+mj-lt"/>
              </a:rPr>
              <a:t>ZADATCI-VAŽNO!!!</a:t>
            </a:r>
            <a:endParaRPr lang="en-US" sz="36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id="{B5D6B598-3CB0-C9C0-3DCB-47CC4049B2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3796852"/>
              </p:ext>
            </p:extLst>
          </p:nvPr>
        </p:nvGraphicFramePr>
        <p:xfrm>
          <a:off x="413657" y="1250791"/>
          <a:ext cx="11497733" cy="5276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3339453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39822C-42CC-4335-0858-BE27520F9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US" sz="3600">
                <a:latin typeface="Calibri"/>
                <a:cs typeface="Calibri"/>
              </a:rPr>
              <a:t>kontinuirano pratiti sve informacije</a:t>
            </a:r>
            <a:endParaRPr lang="en-US" sz="36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62E2D0C-0566-CD3D-7879-54137D4DB6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426734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8213418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E234CF4-802C-4AA1-B540-36C3B838C4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D800584-727A-48CF-8223-244AD9717C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967" y="-1"/>
            <a:ext cx="5038344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7412B9-4A77-85E2-4FE9-0A4F3F673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650" y="1332952"/>
            <a:ext cx="3926898" cy="3921176"/>
          </a:xfrm>
        </p:spPr>
        <p:txBody>
          <a:bodyPr anchor="ctr">
            <a:normAutofit/>
          </a:bodyPr>
          <a:lstStyle/>
          <a:p>
            <a:r>
              <a:rPr lang="en-US" sz="5400">
                <a:ea typeface="+mj-lt"/>
                <a:cs typeface="+mj-lt"/>
              </a:rPr>
              <a:t>Dodatne informacije</a:t>
            </a:r>
            <a:endParaRPr lang="en-US" sz="540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0CED441-B73B-4907-9AF2-614CEAC6A1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5422392" y="64008"/>
            <a:chExt cx="1178966" cy="232963"/>
          </a:xfrm>
        </p:grpSpPr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A03170C9-14E4-4D47-827E-51518FA9CA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2213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757EFF12-1826-499E-94C2-AF4400A664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2213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20CC511B-2DB0-4523-82ED-40CCC5C7D0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8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6CB93565-67D6-49DD-8D4E-4685AC81A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8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AE9D45A7-FFB3-4E69-A4EC-FAA3489B0E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72303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A29467A6-0F59-4991-89B5-35408BD725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72303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AA726CA1-9A94-4AF0-B9DD-3572C692A1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47347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EB03BD70-FD68-460B-A88B-005DAB5BED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47347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C1040543-6AB1-4FE1-8946-59D0E7BB85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22392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BEEF4851-38D3-48A2-B05D-2697716268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22392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4">
              <a:extLst>
                <a:ext uri="{FF2B5EF4-FFF2-40B4-BE49-F238E27FC236}">
                  <a16:creationId xmlns:a16="http://schemas.microsoft.com/office/drawing/2014/main" id="{DEC37F16-C638-42B2-AA09-CA5142D855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46990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6">
              <a:extLst>
                <a:ext uri="{FF2B5EF4-FFF2-40B4-BE49-F238E27FC236}">
                  <a16:creationId xmlns:a16="http://schemas.microsoft.com/office/drawing/2014/main" id="{0AC31779-80E9-4BF3-9703-F63FE8094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46990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4">
              <a:extLst>
                <a:ext uri="{FF2B5EF4-FFF2-40B4-BE49-F238E27FC236}">
                  <a16:creationId xmlns:a16="http://schemas.microsoft.com/office/drawing/2014/main" id="{D71CA5FF-D764-4C4E-8854-E5875684FE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22035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6">
              <a:extLst>
                <a:ext uri="{FF2B5EF4-FFF2-40B4-BE49-F238E27FC236}">
                  <a16:creationId xmlns:a16="http://schemas.microsoft.com/office/drawing/2014/main" id="{81A1FA9D-7285-4D42-ADF3-BC14114B27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22035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4">
              <a:extLst>
                <a:ext uri="{FF2B5EF4-FFF2-40B4-BE49-F238E27FC236}">
                  <a16:creationId xmlns:a16="http://schemas.microsoft.com/office/drawing/2014/main" id="{A1E40F6A-5F88-46D9-A510-00D54F0B81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97080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6">
              <a:extLst>
                <a:ext uri="{FF2B5EF4-FFF2-40B4-BE49-F238E27FC236}">
                  <a16:creationId xmlns:a16="http://schemas.microsoft.com/office/drawing/2014/main" id="{938C555D-926A-4092-966E-1BC7E455FF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97080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4">
              <a:extLst>
                <a:ext uri="{FF2B5EF4-FFF2-40B4-BE49-F238E27FC236}">
                  <a16:creationId xmlns:a16="http://schemas.microsoft.com/office/drawing/2014/main" id="{58D049FF-3E13-4E3E-A5BE-CF5253B8E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2124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6">
              <a:extLst>
                <a:ext uri="{FF2B5EF4-FFF2-40B4-BE49-F238E27FC236}">
                  <a16:creationId xmlns:a16="http://schemas.microsoft.com/office/drawing/2014/main" id="{A16547CF-5B03-4E57-B466-A0FDCECADD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2124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4">
              <a:extLst>
                <a:ext uri="{FF2B5EF4-FFF2-40B4-BE49-F238E27FC236}">
                  <a16:creationId xmlns:a16="http://schemas.microsoft.com/office/drawing/2014/main" id="{84C012C4-5959-40D5-8A7B-8542BD4B98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47169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6">
              <a:extLst>
                <a:ext uri="{FF2B5EF4-FFF2-40B4-BE49-F238E27FC236}">
                  <a16:creationId xmlns:a16="http://schemas.microsoft.com/office/drawing/2014/main" id="{8C7DF75A-2C0D-4388-A295-397333ADBD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47169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9E582D-7527-ED45-3E51-2C0A5F9C5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1120" y="499833"/>
            <a:ext cx="5100320" cy="558122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200">
                <a:ea typeface="+mn-lt"/>
                <a:cs typeface="+mn-lt"/>
              </a:rPr>
              <a:t>mrežne stranice visokih učilišta koje učenici žele upisati (informacije o dodatnim provjerama, dostavljanju dokumentacije, upisima)</a:t>
            </a:r>
            <a:endParaRPr lang="en-US" sz="22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8258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245EB4-8D13-1683-8D1C-D27CCA764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  <a:cs typeface="Calibri Light"/>
              </a:rPr>
              <a:t>TKO PROVODI I ORGANIZIRA MATURU?</a:t>
            </a:r>
            <a:endParaRPr lang="en-US" sz="40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F228B1-0053-A7C9-471A-02FB70C428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dirty="0" err="1">
                <a:ea typeface="+mn-lt"/>
                <a:cs typeface="+mn-lt"/>
              </a:rPr>
              <a:t>Nacionalni</a:t>
            </a:r>
            <a:r>
              <a:rPr lang="en-US" sz="3200" b="1" dirty="0">
                <a:ea typeface="+mn-lt"/>
                <a:cs typeface="+mn-lt"/>
              </a:rPr>
              <a:t> </a:t>
            </a:r>
            <a:r>
              <a:rPr lang="en-US" sz="3200" b="1" dirty="0" err="1">
                <a:ea typeface="+mn-lt"/>
                <a:cs typeface="+mn-lt"/>
              </a:rPr>
              <a:t>centar</a:t>
            </a:r>
            <a:r>
              <a:rPr lang="en-US" sz="3200" b="1" dirty="0">
                <a:ea typeface="+mn-lt"/>
                <a:cs typeface="+mn-lt"/>
              </a:rPr>
              <a:t> za </a:t>
            </a:r>
            <a:r>
              <a:rPr lang="en-US" sz="3200" b="1" dirty="0" err="1">
                <a:ea typeface="+mn-lt"/>
                <a:cs typeface="+mn-lt"/>
              </a:rPr>
              <a:t>vanjsko</a:t>
            </a:r>
            <a:r>
              <a:rPr lang="en-US" sz="3200" b="1" dirty="0">
                <a:ea typeface="+mn-lt"/>
                <a:cs typeface="+mn-lt"/>
              </a:rPr>
              <a:t> </a:t>
            </a:r>
            <a:r>
              <a:rPr lang="en-US" sz="3200" b="1" dirty="0" err="1">
                <a:ea typeface="+mn-lt"/>
                <a:cs typeface="+mn-lt"/>
              </a:rPr>
              <a:t>vrednovanje</a:t>
            </a:r>
            <a:r>
              <a:rPr lang="en-US" sz="3200" b="1" dirty="0">
                <a:ea typeface="+mn-lt"/>
                <a:cs typeface="+mn-lt"/>
              </a:rPr>
              <a:t> </a:t>
            </a:r>
            <a:r>
              <a:rPr lang="en-US" sz="3200" b="1" dirty="0" err="1">
                <a:ea typeface="+mn-lt"/>
                <a:cs typeface="+mn-lt"/>
              </a:rPr>
              <a:t>obrazovanja</a:t>
            </a:r>
            <a:r>
              <a:rPr lang="en-US" sz="3200" b="1" dirty="0">
                <a:ea typeface="+mn-lt"/>
                <a:cs typeface="+mn-lt"/>
              </a:rPr>
              <a:t> (NCVVO)</a:t>
            </a:r>
            <a:r>
              <a:rPr lang="en-US" sz="3200" dirty="0">
                <a:ea typeface="+mn-lt"/>
                <a:cs typeface="+mn-lt"/>
              </a:rPr>
              <a:t> u </a:t>
            </a:r>
            <a:r>
              <a:rPr lang="en-US" sz="3200" dirty="0" err="1">
                <a:ea typeface="+mn-lt"/>
                <a:cs typeface="+mn-lt"/>
              </a:rPr>
              <a:t>suradnji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sa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školama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uključenima</a:t>
            </a:r>
            <a:r>
              <a:rPr lang="en-US" sz="3200" dirty="0">
                <a:ea typeface="+mn-lt"/>
                <a:cs typeface="+mn-lt"/>
              </a:rPr>
              <a:t> u </a:t>
            </a:r>
            <a:r>
              <a:rPr lang="en-US" sz="3200" dirty="0" err="1">
                <a:ea typeface="+mn-lt"/>
                <a:cs typeface="+mn-lt"/>
              </a:rPr>
              <a:t>provedbu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ispita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državne</a:t>
            </a:r>
            <a:r>
              <a:rPr lang="en-US" sz="3200" dirty="0">
                <a:ea typeface="+mn-lt"/>
                <a:cs typeface="+mn-lt"/>
              </a:rPr>
              <a:t> mature</a:t>
            </a:r>
            <a:endParaRPr lang="en-US" sz="3200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4485222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EC3FE9-919B-A6C5-46B0-36F731417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  <a:latin typeface="Calibri"/>
                <a:cs typeface="Calibri"/>
              </a:rPr>
              <a:t>Ispitni koordinator mora: </a:t>
            </a:r>
            <a:endParaRPr lang="en-US" sz="400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B0EC654-9A49-9A54-A75F-555C1510C2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1009654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82594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DB3AC-FD3B-BCB0-FCA6-9A79380DF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JE LI OBVEZNO POLAGATI ISPITE?</a:t>
            </a:r>
            <a:endParaRPr lang="en-US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E5B93264-6F4E-415A-59CA-94BEE455CC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1143861"/>
              </p:ext>
            </p:extLst>
          </p:nvPr>
        </p:nvGraphicFramePr>
        <p:xfrm>
          <a:off x="838200" y="2362245"/>
          <a:ext cx="10515600" cy="33892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3392591399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1637980744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3526322765"/>
                    </a:ext>
                  </a:extLst>
                </a:gridCol>
              </a:tblGrid>
              <a:tr h="1837922">
                <a:tc>
                  <a:txBody>
                    <a:bodyPr/>
                    <a:lstStyle/>
                    <a:p>
                      <a:r>
                        <a:rPr lang="en-US" sz="2800" dirty="0"/>
                        <a:t>VRSTA SREDNJE ŠKOLE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U SVRHU ZAVRŠETKA SREDNJOŠKOLSKOG OBRAZOVANJA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U SVRHU UPISA NA VISOKO UČILIŠTE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6845843"/>
                  </a:ext>
                </a:extLst>
              </a:tr>
              <a:tr h="1551300">
                <a:tc>
                  <a:txBody>
                    <a:bodyPr/>
                    <a:lstStyle/>
                    <a:p>
                      <a:r>
                        <a:rPr lang="en-US" sz="2800" dirty="0"/>
                        <a:t>GIMNAZIJSKI PROGRAMI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  <a:p>
                      <a:pPr lvl="0" algn="ctr">
                        <a:buNone/>
                      </a:pPr>
                      <a:r>
                        <a:rPr lang="en-US" sz="2800" b="1" dirty="0">
                          <a:solidFill>
                            <a:srgbClr val="FF0000"/>
                          </a:solidFill>
                        </a:rPr>
                        <a:t>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  <a:p>
                      <a:pPr lvl="0" algn="ctr">
                        <a:buNone/>
                      </a:pPr>
                      <a:r>
                        <a:rPr lang="en-US" sz="2800" b="1" dirty="0">
                          <a:solidFill>
                            <a:srgbClr val="FF0000"/>
                          </a:solidFill>
                        </a:rPr>
                        <a:t>DA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11606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6627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406E6-099A-CAEC-6AFE-A72177A5F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+mj-lt"/>
                <a:cs typeface="+mj-lt"/>
              </a:rPr>
              <a:t>PRAVO PRISTUPA POLAGANJU ISPITA</a:t>
            </a:r>
            <a:endParaRPr lang="en-US" dirty="0"/>
          </a:p>
          <a:p>
            <a:r>
              <a:rPr lang="en-US" dirty="0">
                <a:ea typeface="+mj-lt"/>
                <a:cs typeface="+mj-lt"/>
              </a:rPr>
              <a:t>DRŽAVNE MATURE</a:t>
            </a: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7CE9616-E683-C734-0072-B1FE92ACFB2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61317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FD3FF3-E054-06FB-DA1B-B8026B3B8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US" sz="5100">
                <a:solidFill>
                  <a:schemeClr val="bg1"/>
                </a:solidFill>
                <a:ea typeface="+mj-lt"/>
                <a:cs typeface="+mj-lt"/>
              </a:rPr>
              <a:t>ISPITI OBVEZNOGA DIJELA DRŽAVNE MATURE</a:t>
            </a:r>
            <a:endParaRPr lang="en-US" sz="510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C5FB5D2-ACA0-2BF8-F42A-7297CF7385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8316899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22992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9B5F93-6F22-7108-2A24-12E111F54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  <a:cs typeface="Calibri Light"/>
              </a:rPr>
              <a:t>STRANI </a:t>
            </a:r>
            <a:br>
              <a:rPr lang="en-US" sz="6000" dirty="0">
                <a:solidFill>
                  <a:schemeClr val="bg1"/>
                </a:solidFill>
                <a:cs typeface="Calibri Light"/>
              </a:rPr>
            </a:br>
            <a:r>
              <a:rPr lang="en-US" sz="6000" dirty="0">
                <a:solidFill>
                  <a:schemeClr val="bg1"/>
                </a:solidFill>
                <a:cs typeface="Calibri Light"/>
              </a:rPr>
              <a:t>JEZIK</a:t>
            </a:r>
            <a:br>
              <a:rPr lang="en-US" sz="6000" dirty="0">
                <a:solidFill>
                  <a:schemeClr val="bg1"/>
                </a:solidFill>
                <a:cs typeface="Calibri Light"/>
              </a:rPr>
            </a:br>
            <a:r>
              <a:rPr lang="en-US" sz="2000" dirty="0">
                <a:solidFill>
                  <a:schemeClr val="bg1"/>
                </a:solidFill>
                <a:cs typeface="Calibri Light"/>
              </a:rPr>
              <a:t>OBVEZNI</a:t>
            </a:r>
            <a:br>
              <a:rPr lang="en-US" sz="6000" dirty="0">
                <a:cs typeface="Calibri Light"/>
              </a:rPr>
            </a:br>
            <a:r>
              <a:rPr lang="en-US" sz="2000" dirty="0">
                <a:cs typeface="+mj-lt"/>
              </a:rPr>
              <a:t>–</a:t>
            </a:r>
            <a:r>
              <a:rPr lang="en-US" sz="1800" dirty="0">
                <a:cs typeface="+mj-lt"/>
              </a:rPr>
              <a:t> </a:t>
            </a:r>
            <a:r>
              <a:rPr lang="en-US" sz="1800" dirty="0" err="1">
                <a:cs typeface="+mj-lt"/>
              </a:rPr>
              <a:t>Ispitni</a:t>
            </a:r>
            <a:r>
              <a:rPr lang="en-US" sz="1800" dirty="0">
                <a:cs typeface="+mj-lt"/>
              </a:rPr>
              <a:t> </a:t>
            </a:r>
            <a:r>
              <a:rPr lang="en-US" sz="1800" dirty="0" err="1">
                <a:cs typeface="+mj-lt"/>
              </a:rPr>
              <a:t>katalog</a:t>
            </a:r>
            <a:r>
              <a:rPr lang="en-US" sz="1800" dirty="0">
                <a:cs typeface="+mj-lt"/>
              </a:rPr>
              <a:t> </a:t>
            </a:r>
            <a:r>
              <a:rPr lang="en-US" sz="1800" dirty="0" err="1">
                <a:cs typeface="+mj-lt"/>
              </a:rPr>
              <a:t>iz</a:t>
            </a:r>
            <a:r>
              <a:rPr lang="en-US" sz="1800" dirty="0">
                <a:cs typeface="+mj-lt"/>
              </a:rPr>
              <a:t> </a:t>
            </a:r>
            <a:r>
              <a:rPr lang="en-US" sz="1800" dirty="0" err="1">
                <a:cs typeface="+mj-lt"/>
              </a:rPr>
              <a:t>Engleskoga</a:t>
            </a:r>
            <a:r>
              <a:rPr lang="en-US" sz="1800" dirty="0">
                <a:cs typeface="+mj-lt"/>
              </a:rPr>
              <a:t> </a:t>
            </a:r>
            <a:r>
              <a:rPr lang="en-US" sz="1800" dirty="0" err="1">
                <a:cs typeface="+mj-lt"/>
              </a:rPr>
              <a:t>jezika</a:t>
            </a:r>
            <a:br>
              <a:rPr lang="en-US" sz="1800" dirty="0">
                <a:cs typeface="+mj-lt"/>
              </a:rPr>
            </a:br>
            <a:r>
              <a:rPr lang="en-US" sz="1800" dirty="0">
                <a:cs typeface="+mj-lt"/>
              </a:rPr>
              <a:t>– </a:t>
            </a:r>
            <a:r>
              <a:rPr lang="en-US" sz="1800" dirty="0" err="1">
                <a:cs typeface="+mj-lt"/>
              </a:rPr>
              <a:t>Ispitni</a:t>
            </a:r>
            <a:r>
              <a:rPr lang="en-US" sz="1800" dirty="0">
                <a:cs typeface="+mj-lt"/>
              </a:rPr>
              <a:t> </a:t>
            </a:r>
            <a:r>
              <a:rPr lang="en-US" sz="1800" dirty="0" err="1">
                <a:cs typeface="+mj-lt"/>
              </a:rPr>
              <a:t>katalog</a:t>
            </a:r>
            <a:r>
              <a:rPr lang="en-US" sz="1800" dirty="0">
                <a:cs typeface="+mj-lt"/>
              </a:rPr>
              <a:t> </a:t>
            </a:r>
            <a:r>
              <a:rPr lang="en-US" sz="1800" dirty="0" err="1">
                <a:cs typeface="+mj-lt"/>
              </a:rPr>
              <a:t>iz</a:t>
            </a:r>
            <a:r>
              <a:rPr lang="en-US" sz="1800" dirty="0">
                <a:cs typeface="+mj-lt"/>
              </a:rPr>
              <a:t> </a:t>
            </a:r>
            <a:r>
              <a:rPr lang="en-US" sz="1800" dirty="0" err="1">
                <a:cs typeface="+mj-lt"/>
              </a:rPr>
              <a:t>Njemačkoga</a:t>
            </a:r>
            <a:r>
              <a:rPr lang="en-US" sz="1800" dirty="0">
                <a:cs typeface="+mj-lt"/>
              </a:rPr>
              <a:t> </a:t>
            </a:r>
            <a:r>
              <a:rPr lang="en-US" sz="1800" dirty="0" err="1">
                <a:cs typeface="+mj-lt"/>
              </a:rPr>
              <a:t>jezika</a:t>
            </a:r>
            <a:br>
              <a:rPr lang="en-US" sz="1800" dirty="0">
                <a:cs typeface="+mj-lt"/>
              </a:rPr>
            </a:br>
            <a:r>
              <a:rPr lang="en-US" sz="1800" dirty="0">
                <a:cs typeface="+mj-lt"/>
              </a:rPr>
              <a:t>– </a:t>
            </a:r>
            <a:r>
              <a:rPr lang="en-US" sz="1800" dirty="0" err="1">
                <a:cs typeface="+mj-lt"/>
              </a:rPr>
              <a:t>Ispitni</a:t>
            </a:r>
            <a:r>
              <a:rPr lang="en-US" sz="1800" dirty="0">
                <a:cs typeface="+mj-lt"/>
              </a:rPr>
              <a:t> </a:t>
            </a:r>
            <a:r>
              <a:rPr lang="en-US" sz="1800" dirty="0" err="1">
                <a:cs typeface="+mj-lt"/>
              </a:rPr>
              <a:t>katalog</a:t>
            </a:r>
            <a:r>
              <a:rPr lang="en-US" sz="1800" dirty="0">
                <a:cs typeface="+mj-lt"/>
              </a:rPr>
              <a:t> </a:t>
            </a:r>
            <a:r>
              <a:rPr lang="en-US" sz="1800" dirty="0" err="1">
                <a:cs typeface="+mj-lt"/>
              </a:rPr>
              <a:t>iz</a:t>
            </a:r>
            <a:r>
              <a:rPr lang="en-US" sz="1800" dirty="0">
                <a:cs typeface="+mj-lt"/>
              </a:rPr>
              <a:t> </a:t>
            </a:r>
            <a:r>
              <a:rPr lang="en-US" sz="1800" dirty="0" err="1">
                <a:cs typeface="+mj-lt"/>
              </a:rPr>
              <a:t>Talijanskoga</a:t>
            </a:r>
            <a:r>
              <a:rPr lang="en-US" sz="1800" dirty="0">
                <a:cs typeface="+mj-lt"/>
              </a:rPr>
              <a:t> </a:t>
            </a:r>
            <a:r>
              <a:rPr lang="en-US" sz="1800" dirty="0" err="1">
                <a:cs typeface="+mj-lt"/>
              </a:rPr>
              <a:t>jezika</a:t>
            </a:r>
            <a:br>
              <a:rPr lang="en-US" sz="1800" dirty="0">
                <a:cs typeface="+mj-lt"/>
              </a:rPr>
            </a:br>
            <a:r>
              <a:rPr lang="en-US" sz="1800" dirty="0">
                <a:cs typeface="+mj-lt"/>
              </a:rPr>
              <a:t>– </a:t>
            </a:r>
            <a:r>
              <a:rPr lang="en-US" sz="1800" dirty="0" err="1">
                <a:cs typeface="+mj-lt"/>
              </a:rPr>
              <a:t>Ispitni</a:t>
            </a:r>
            <a:r>
              <a:rPr lang="en-US" sz="1800" dirty="0">
                <a:cs typeface="+mj-lt"/>
              </a:rPr>
              <a:t> </a:t>
            </a:r>
            <a:r>
              <a:rPr lang="en-US" sz="1800" dirty="0" err="1">
                <a:cs typeface="+mj-lt"/>
              </a:rPr>
              <a:t>katalog</a:t>
            </a:r>
            <a:r>
              <a:rPr lang="en-US" sz="1800" dirty="0">
                <a:cs typeface="+mj-lt"/>
              </a:rPr>
              <a:t> </a:t>
            </a:r>
            <a:r>
              <a:rPr lang="en-US" sz="1800" dirty="0" err="1">
                <a:cs typeface="+mj-lt"/>
              </a:rPr>
              <a:t>iz</a:t>
            </a:r>
            <a:r>
              <a:rPr lang="en-US" sz="1800" dirty="0">
                <a:cs typeface="+mj-lt"/>
              </a:rPr>
              <a:t> </a:t>
            </a:r>
            <a:r>
              <a:rPr lang="en-US" sz="1800" dirty="0" err="1">
                <a:cs typeface="+mj-lt"/>
              </a:rPr>
              <a:t>Francuskoga</a:t>
            </a:r>
            <a:r>
              <a:rPr lang="en-US" sz="1800" dirty="0">
                <a:cs typeface="+mj-lt"/>
              </a:rPr>
              <a:t> </a:t>
            </a:r>
            <a:r>
              <a:rPr lang="en-US" sz="1800" dirty="0" err="1">
                <a:cs typeface="+mj-lt"/>
              </a:rPr>
              <a:t>jezika</a:t>
            </a:r>
            <a:br>
              <a:rPr lang="en-US" sz="1800" dirty="0">
                <a:cs typeface="+mj-lt"/>
              </a:rPr>
            </a:br>
            <a:r>
              <a:rPr lang="en-US" sz="1800" dirty="0">
                <a:cs typeface="+mj-lt"/>
              </a:rPr>
              <a:t>– </a:t>
            </a:r>
            <a:r>
              <a:rPr lang="en-US" sz="1800" dirty="0" err="1">
                <a:cs typeface="+mj-lt"/>
              </a:rPr>
              <a:t>Ispitni</a:t>
            </a:r>
            <a:r>
              <a:rPr lang="en-US" sz="1800" dirty="0">
                <a:cs typeface="+mj-lt"/>
              </a:rPr>
              <a:t> </a:t>
            </a:r>
            <a:r>
              <a:rPr lang="en-US" sz="1800" dirty="0" err="1">
                <a:cs typeface="+mj-lt"/>
              </a:rPr>
              <a:t>katalog</a:t>
            </a:r>
            <a:r>
              <a:rPr lang="en-US" sz="1800" dirty="0">
                <a:cs typeface="+mj-lt"/>
              </a:rPr>
              <a:t> </a:t>
            </a:r>
            <a:r>
              <a:rPr lang="en-US" sz="1800" dirty="0" err="1">
                <a:cs typeface="+mj-lt"/>
              </a:rPr>
              <a:t>iz</a:t>
            </a:r>
            <a:r>
              <a:rPr lang="en-US" sz="1800" dirty="0">
                <a:cs typeface="+mj-lt"/>
              </a:rPr>
              <a:t> </a:t>
            </a:r>
            <a:r>
              <a:rPr lang="en-US" sz="1800" dirty="0" err="1">
                <a:cs typeface="+mj-lt"/>
              </a:rPr>
              <a:t>Španjolskoga</a:t>
            </a:r>
            <a:r>
              <a:rPr lang="en-US" sz="1800" dirty="0">
                <a:cs typeface="+mj-lt"/>
              </a:rPr>
              <a:t> </a:t>
            </a:r>
            <a:r>
              <a:rPr lang="en-US" sz="1800" dirty="0" err="1">
                <a:cs typeface="+mj-lt"/>
              </a:rPr>
              <a:t>jezika</a:t>
            </a:r>
            <a:br>
              <a:rPr lang="en-US" sz="1800" dirty="0">
                <a:cs typeface="+mj-lt"/>
              </a:rPr>
            </a:br>
            <a:r>
              <a:rPr lang="en-US" sz="1800" dirty="0">
                <a:cs typeface="+mj-lt"/>
              </a:rPr>
              <a:t>– </a:t>
            </a:r>
            <a:r>
              <a:rPr lang="en-US" sz="1800" dirty="0" err="1">
                <a:cs typeface="+mj-lt"/>
              </a:rPr>
              <a:t>Ispitni</a:t>
            </a:r>
            <a:r>
              <a:rPr lang="en-US" sz="1800" dirty="0">
                <a:cs typeface="+mj-lt"/>
              </a:rPr>
              <a:t> </a:t>
            </a:r>
            <a:r>
              <a:rPr lang="en-US" sz="1800" dirty="0" err="1">
                <a:cs typeface="+mj-lt"/>
              </a:rPr>
              <a:t>katalog</a:t>
            </a:r>
            <a:r>
              <a:rPr lang="en-US" sz="1800" dirty="0">
                <a:cs typeface="+mj-lt"/>
              </a:rPr>
              <a:t> </a:t>
            </a:r>
            <a:r>
              <a:rPr lang="en-US" sz="1800" dirty="0" err="1">
                <a:cs typeface="+mj-lt"/>
              </a:rPr>
              <a:t>iz</a:t>
            </a:r>
            <a:r>
              <a:rPr lang="en-US" sz="1800" dirty="0">
                <a:cs typeface="+mj-lt"/>
              </a:rPr>
              <a:t> </a:t>
            </a:r>
            <a:r>
              <a:rPr lang="en-US" sz="1800" dirty="0" err="1">
                <a:cs typeface="+mj-lt"/>
              </a:rPr>
              <a:t>Grčkoga</a:t>
            </a:r>
            <a:r>
              <a:rPr lang="en-US" sz="1800" dirty="0">
                <a:cs typeface="+mj-lt"/>
              </a:rPr>
              <a:t> </a:t>
            </a:r>
            <a:r>
              <a:rPr lang="en-US" sz="1800" dirty="0" err="1">
                <a:cs typeface="+mj-lt"/>
              </a:rPr>
              <a:t>jezika</a:t>
            </a:r>
            <a:br>
              <a:rPr lang="en-US" sz="1800" dirty="0">
                <a:cs typeface="+mj-lt"/>
              </a:rPr>
            </a:br>
            <a:r>
              <a:rPr lang="en-US" sz="1800" dirty="0">
                <a:cs typeface="+mj-lt"/>
              </a:rPr>
              <a:t>– </a:t>
            </a:r>
            <a:r>
              <a:rPr lang="en-US" sz="1800" dirty="0" err="1">
                <a:cs typeface="+mj-lt"/>
              </a:rPr>
              <a:t>Ispitni</a:t>
            </a:r>
            <a:r>
              <a:rPr lang="en-US" sz="1800" dirty="0">
                <a:cs typeface="+mj-lt"/>
              </a:rPr>
              <a:t> </a:t>
            </a:r>
            <a:r>
              <a:rPr lang="en-US" sz="1800" dirty="0" err="1">
                <a:cs typeface="+mj-lt"/>
              </a:rPr>
              <a:t>katalog</a:t>
            </a:r>
            <a:r>
              <a:rPr lang="en-US" sz="1800" dirty="0">
                <a:cs typeface="+mj-lt"/>
              </a:rPr>
              <a:t> </a:t>
            </a:r>
            <a:r>
              <a:rPr lang="en-US" sz="1800" dirty="0" err="1">
                <a:cs typeface="+mj-lt"/>
              </a:rPr>
              <a:t>iz</a:t>
            </a:r>
            <a:r>
              <a:rPr lang="en-US" sz="1800" dirty="0">
                <a:cs typeface="+mj-lt"/>
              </a:rPr>
              <a:t> </a:t>
            </a:r>
            <a:r>
              <a:rPr lang="en-US" sz="1800" dirty="0" err="1">
                <a:cs typeface="+mj-lt"/>
              </a:rPr>
              <a:t>Latinskoga</a:t>
            </a:r>
            <a:r>
              <a:rPr lang="en-US" sz="1800" dirty="0">
                <a:cs typeface="+mj-lt"/>
              </a:rPr>
              <a:t> </a:t>
            </a:r>
            <a:r>
              <a:rPr lang="en-US" sz="1800" dirty="0" err="1">
                <a:cs typeface="+mj-lt"/>
              </a:rPr>
              <a:t>jezika</a:t>
            </a:r>
            <a:endParaRPr lang="en-US" sz="1800" dirty="0">
              <a:cs typeface="Calibri Light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91A3BD9-D7A5-2880-054D-B00E4DD046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3335134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93333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</TotalTime>
  <Words>2351</Words>
  <Application>Microsoft Office PowerPoint</Application>
  <PresentationFormat>Widescreen</PresentationFormat>
  <Paragraphs>214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4" baseType="lpstr">
      <vt:lpstr>Arial</vt:lpstr>
      <vt:lpstr>Calibri</vt:lpstr>
      <vt:lpstr>Calibri Light</vt:lpstr>
      <vt:lpstr>office theme</vt:lpstr>
      <vt:lpstr>DRŽAVNA MATURA  2024. / 2025.</vt:lpstr>
      <vt:lpstr>ISPITNA KOORDINATORICA - pomoć i podrška</vt:lpstr>
      <vt:lpstr>ŠTO JE DRŽAVNA MATURA?</vt:lpstr>
      <vt:lpstr>PROVEDBA DRŽAVNE MATURE</vt:lpstr>
      <vt:lpstr>TKO PROVODI I ORGANIZIRA MATURU?</vt:lpstr>
      <vt:lpstr>JE LI OBVEZNO POLAGATI ISPITE?</vt:lpstr>
      <vt:lpstr>PRAVO PRISTUPA POLAGANJU ISPITA DRŽAVNE MATURE</vt:lpstr>
      <vt:lpstr>ISPITI OBVEZNOGA DIJELA DRŽAVNE MATURE</vt:lpstr>
      <vt:lpstr>STRANI  JEZIK OBVEZNI – Ispitni katalog iz Engleskoga jezika – Ispitni katalog iz Njemačkoga jezika – Ispitni katalog iz Talijanskoga jezika – Ispitni katalog iz Francuskoga jezika – Ispitni katalog iz Španjolskoga jezika – Ispitni katalog iz Grčkoga jezika – Ispitni katalog iz Latinskoga jezika</vt:lpstr>
      <vt:lpstr>RAZINE OBAVEZNIH ISPITA ISPITA</vt:lpstr>
      <vt:lpstr>UVJET RAZINA ZA UPIS NA STUDIJ</vt:lpstr>
      <vt:lpstr>ISPITI IZBORNOGA DIJELA DRŽAVNE MATURE</vt:lpstr>
      <vt:lpstr>PROBNA MATURA</vt:lpstr>
      <vt:lpstr>PRILAGODBA ISPITNE TEHNOLOGIJE ROK ZA DOSTAVU ZAHTJEVA ZA PRILAGODBU – 21.02.2025 </vt:lpstr>
      <vt:lpstr>UČENICI S TEŠKOĆAMA</vt:lpstr>
      <vt:lpstr>Zahtjev za prilagodbom</vt:lpstr>
      <vt:lpstr>PRAVO POLAGANJA PRIJAVLJENIH ISPITA BEZ OBVEZE PLAĆANJA</vt:lpstr>
      <vt:lpstr>ISPITNI ROKOVI</vt:lpstr>
      <vt:lpstr>Prvi rok – od 2. 6. do 26. 6. 2025.</vt:lpstr>
      <vt:lpstr>Prvi rok – od 2. 6. do 26. 6. 2025.</vt:lpstr>
      <vt:lpstr>Prvi rok – od 2. 6. do 26. 6. 2025.</vt:lpstr>
      <vt:lpstr>Prvi rok – od 2. 6. do 26. 6. 2025.</vt:lpstr>
      <vt:lpstr>ZAVRŠETAK I DOKUMENTACIJA</vt:lpstr>
      <vt:lpstr>ZAVRŠETAK</vt:lpstr>
      <vt:lpstr>PRVA PRIJAVA UČENIKA U SUSTAV POSTANI STUDENT</vt:lpstr>
      <vt:lpstr>PowerPoint Presentation</vt:lpstr>
      <vt:lpstr>PIN I TAN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IZGUBLJENI PIN I TAN</vt:lpstr>
      <vt:lpstr>PowerPoint Presentation</vt:lpstr>
      <vt:lpstr>Promjena broja mobitela</vt:lpstr>
      <vt:lpstr>PROVJERA I POTVRDA OSOBNIH PODATAKA UČENIKA</vt:lpstr>
      <vt:lpstr>PowerPoint Presentation</vt:lpstr>
      <vt:lpstr>PROVJERA I POTVRDA ISPRAVNOSTI OCJENA UČENIKA</vt:lpstr>
      <vt:lpstr>PowerPoint Presentation</vt:lpstr>
      <vt:lpstr>PRIJAVE ISPITA DRŽAVNE MATURE</vt:lpstr>
      <vt:lpstr>PowerPoint Presentation</vt:lpstr>
      <vt:lpstr>PowerPoint Presentation</vt:lpstr>
      <vt:lpstr>PowerPoint Presentation</vt:lpstr>
      <vt:lpstr>PowerPoint Presentation</vt:lpstr>
      <vt:lpstr>Kalendar važnih datuma</vt:lpstr>
      <vt:lpstr>ZADATCI-VAŽNO!!!</vt:lpstr>
      <vt:lpstr>kontinuirano pratiti sve informacije</vt:lpstr>
      <vt:lpstr>Dodatne informacije</vt:lpstr>
      <vt:lpstr>Ispitni koordinator mora: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Korisnik</cp:lastModifiedBy>
  <cp:revision>921</cp:revision>
  <dcterms:created xsi:type="dcterms:W3CDTF">2022-11-27T10:35:46Z</dcterms:created>
  <dcterms:modified xsi:type="dcterms:W3CDTF">2024-11-20T16:24:58Z</dcterms:modified>
</cp:coreProperties>
</file>